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5.uta.fi/koskivoimaa/valta/1918-40/totuude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3635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6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Sisällissota – </a:t>
            </a:r>
            <a:endParaRPr lang="fi-FI" altLang="fi-FI" sz="2400" b="1" i="0" dirty="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kansakunnan </a:t>
            </a:r>
            <a:r>
              <a:rPr lang="fi-FI" altLang="fi-FI" sz="2400" b="1" i="0" dirty="0">
                <a:solidFill>
                  <a:schemeClr val="accent1"/>
                </a:solidFill>
              </a:rPr>
              <a:t>haava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sota Suomessa käytiin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vuonna </a:t>
            </a:r>
            <a:r>
              <a:rPr lang="fi-FI" dirty="0"/>
              <a:t>1918?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b="1" dirty="0" smtClean="0"/>
              <a:t>Tehtävät</a:t>
            </a:r>
          </a:p>
          <a:p>
            <a:pPr marL="0" indent="0">
              <a:buNone/>
              <a:defRPr/>
            </a:pPr>
            <a:endParaRPr lang="fi-FI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smtClean="0"/>
              <a:t>Suomen </a:t>
            </a:r>
            <a:r>
              <a:rPr lang="fi-FI" dirty="0"/>
              <a:t>sisällissodasta on käytetty useita eri nimiä</a:t>
            </a:r>
            <a:r>
              <a:rPr lang="fi-FI" dirty="0" smtClean="0"/>
              <a:t>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 smtClean="0"/>
              <a:t>Mitä </a:t>
            </a:r>
            <a:r>
              <a:rPr lang="fi-FI" dirty="0"/>
              <a:t>eri nimiä vuoden 1918 sodasta on käytetty?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Mieti, mitä nimet </a:t>
            </a:r>
            <a:r>
              <a:rPr lang="fi-FI" dirty="0" smtClean="0"/>
              <a:t>tarkoittavat, </a:t>
            </a:r>
            <a:r>
              <a:rPr lang="fi-FI" dirty="0"/>
              <a:t>ja yhdistä </a:t>
            </a:r>
            <a:r>
              <a:rPr lang="fi-FI" dirty="0" smtClean="0"/>
              <a:t>nimet niitä käyttäneisiin ryhmiin</a:t>
            </a:r>
            <a:r>
              <a:rPr lang="fi-FI" dirty="0"/>
              <a:t>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Mikä nimi on mielestäsi oikea? Perustele.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Miksi sodalle on näin monta eri nimeä</a:t>
            </a:r>
            <a:r>
              <a:rPr lang="fi-FI" dirty="0" smtClean="0"/>
              <a:t>?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2"/>
            </a:pPr>
            <a:r>
              <a:rPr lang="fi-FI" sz="2000" b="0" dirty="0"/>
              <a:t>Yhdistä sodan nimi sitä </a:t>
            </a:r>
            <a:r>
              <a:rPr lang="fi-FI" sz="2000" b="0" dirty="0" smtClean="0"/>
              <a:t>käyttäneeseen ryhmään.</a:t>
            </a:r>
            <a:endParaRPr lang="fi-FI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3240360" cy="3865984"/>
          </a:xfrm>
        </p:spPr>
        <p:txBody>
          <a:bodyPr/>
          <a:lstStyle/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sisällissota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vapaussota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luokkasota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punakapina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kapina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vallankumous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kansalaissota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veljessota 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vuoden 1918 sota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60032" y="1628800"/>
            <a:ext cx="345638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9pPr>
          </a:lstStyle>
          <a:p>
            <a:pPr>
              <a:buSzPct val="90000"/>
            </a:pPr>
            <a:r>
              <a:rPr lang="fi-FI" i="0" dirty="0"/>
              <a:t>v</a:t>
            </a:r>
            <a:r>
              <a:rPr lang="fi-FI" i="0" dirty="0" smtClean="0"/>
              <a:t>alkoiset</a:t>
            </a:r>
            <a:r>
              <a:rPr lang="fi-FI" dirty="0" smtClean="0"/>
              <a:t> 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fi-FI" sz="1800" i="0" dirty="0" smtClean="0"/>
              <a:t>(oikeistoa</a:t>
            </a:r>
            <a:r>
              <a:rPr lang="fi-FI" sz="1800" i="0" dirty="0"/>
              <a:t>, porvareita, talonpoikia + saksalaisia ja ruotsalaisia)</a:t>
            </a:r>
            <a:endParaRPr lang="fi-FI" sz="1800" dirty="0"/>
          </a:p>
          <a:p>
            <a:endParaRPr lang="fi-FI" i="0" dirty="0" smtClean="0"/>
          </a:p>
          <a:p>
            <a:pPr>
              <a:buSzPct val="90000"/>
            </a:pPr>
            <a:r>
              <a:rPr lang="fi-FI" i="0" dirty="0" smtClean="0"/>
              <a:t>neutraalit</a:t>
            </a:r>
          </a:p>
          <a:p>
            <a:pPr marL="0" indent="0">
              <a:buNone/>
            </a:pPr>
            <a:endParaRPr lang="fi-FI" dirty="0"/>
          </a:p>
          <a:p>
            <a:pPr>
              <a:buSzPct val="90000"/>
            </a:pPr>
            <a:r>
              <a:rPr lang="fi-FI" i="0" dirty="0" smtClean="0"/>
              <a:t>punaiset</a:t>
            </a:r>
            <a:endParaRPr lang="fi-FI" dirty="0"/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fi-FI" sz="1800" i="0" dirty="0"/>
              <a:t>(vasemmistoa, työläisiä, tilattomia + venäläisiä sotilaita</a:t>
            </a:r>
            <a:r>
              <a:rPr lang="fi-FI" sz="1800" i="0" dirty="0" smtClean="0"/>
              <a:t>)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153522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691336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fi-FI" dirty="0"/>
              <a:t>Tutustu Koskesta voimaa -sivulla oleviin kirjoituksiin, joissa historiantutkijat erittelevät </a:t>
            </a:r>
            <a:r>
              <a:rPr lang="fi-FI" dirty="0" smtClean="0"/>
              <a:t>sodan </a:t>
            </a:r>
            <a:r>
              <a:rPr lang="fi-FI" dirty="0"/>
              <a:t>nimiä ja niiden perusteluja. Mikä nimi on </a:t>
            </a:r>
            <a:r>
              <a:rPr lang="fi-FI" dirty="0" smtClean="0"/>
              <a:t>mielestäsi perusteltu parhaiten? </a:t>
            </a:r>
            <a:r>
              <a:rPr lang="fi-FI" u="sng" dirty="0" smtClean="0">
                <a:hlinkClick r:id="rId2"/>
              </a:rPr>
              <a:t>http</a:t>
            </a:r>
            <a:r>
              <a:rPr lang="fi-FI" u="sng" dirty="0">
                <a:hlinkClick r:id="rId2"/>
              </a:rPr>
              <a:t>://</a:t>
            </a:r>
            <a:r>
              <a:rPr lang="fi-FI" u="sng" dirty="0" smtClean="0">
                <a:hlinkClick r:id="rId2"/>
              </a:rPr>
              <a:t>www15.uta.fi/koskivoimaa/valta/1918-40/totuudet.htm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316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4FD2DD6E-41AC-4D3A-A8B5-1111DEEF208D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9223</TotalTime>
  <Words>127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Courier New</vt:lpstr>
      <vt:lpstr>Geneva</vt:lpstr>
      <vt:lpstr>Lucida Grande</vt:lpstr>
      <vt:lpstr>Verdana</vt:lpstr>
      <vt:lpstr>Blank Presentation</vt:lpstr>
      <vt:lpstr>PowerPoint Presentation</vt:lpstr>
      <vt:lpstr>Mikä sota Suomessa käytiin  vuonna 1918?</vt:lpstr>
      <vt:lpstr>Yhdistä sodan nimi sitä käyttäneeseen ryhmään.</vt:lpstr>
      <vt:lpstr>PowerPoint Presentation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61</cp:revision>
  <dcterms:created xsi:type="dcterms:W3CDTF">2010-04-19T08:09:13Z</dcterms:created>
  <dcterms:modified xsi:type="dcterms:W3CDTF">2019-05-05T10:51:04Z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