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959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58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605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14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094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9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023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440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416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011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099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65ABA-C0DE-4531-9E3A-957F6F406AD4}" type="datetimeFigureOut">
              <a:rPr lang="fi-FI" smtClean="0"/>
              <a:t>10.1.2021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5510A-C666-473D-98C3-8890EBAC27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651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smtClean="0"/>
              <a:t>Suomen autonominen suuriruhtinaskunta</a:t>
            </a:r>
            <a:endParaRPr lang="fi-FI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1. Miksi Aleksanteri I antoi Suomelle autonomian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2. Mitä Suomen autonominen asema tarkoitti käytännössä</a:t>
            </a:r>
            <a:r>
              <a:rPr lang="fi-FI" dirty="0" smtClean="0"/>
              <a:t>?</a:t>
            </a:r>
            <a:br>
              <a:rPr lang="fi-FI" dirty="0" smtClean="0"/>
            </a:br>
            <a:r>
              <a:rPr lang="fi-FI" dirty="0"/>
              <a:t>a) Luettele asioita, jotka suomalaisille olivat omia.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b) Luettele asioita, jotka olivat yhteisiä Venäjän </a:t>
            </a:r>
            <a:r>
              <a:rPr lang="fi-FI"/>
              <a:t>kanssa</a:t>
            </a:r>
            <a:r>
              <a:rPr lang="fi-FI" smtClean="0"/>
              <a:t>.</a:t>
            </a:r>
          </a:p>
          <a:p>
            <a:pPr marL="0" indent="0">
              <a:buNone/>
            </a:pP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3</a:t>
            </a:r>
            <a:r>
              <a:rPr lang="fi-FI" dirty="0" smtClean="0"/>
              <a:t>. Autonomisen </a:t>
            </a:r>
            <a:r>
              <a:rPr lang="fi-FI" dirty="0"/>
              <a:t>Suomen </a:t>
            </a:r>
            <a:r>
              <a:rPr lang="fi-FI" dirty="0" smtClean="0"/>
              <a:t>hallinto.</a:t>
            </a:r>
            <a:r>
              <a:rPr lang="fi-FI" dirty="0"/>
              <a:t> 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a) Mikä virkamies oli keisarin edustaja Suomessa?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b) Mikä virkamies oli Suomen edustaja Venäjällä?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c) Mikä toimielin vastaisi nykyistä hallitusta?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d) Mikä virkamies vastaisi nykyistä pääministeriä?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>e) Mikä oli valtiopäivien tehtävä?</a:t>
            </a:r>
          </a:p>
        </p:txBody>
      </p:sp>
      <p:pic>
        <p:nvPicPr>
          <p:cNvPr id="1026" name="Picture 2" descr="https://upload.wikimedia.org/wikipedia/commons/thumb/3/30/Diet_of_Porvoo.jpg/800px-Diet_of_Porvo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023" y="1690688"/>
            <a:ext cx="5187778" cy="390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62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Suomen autonominen suuriruhtinaskunta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autonominen suuriruhtinaskunta</dc:title>
  <dc:creator>Minna</dc:creator>
  <cp:lastModifiedBy>Minna</cp:lastModifiedBy>
  <cp:revision>1</cp:revision>
  <dcterms:created xsi:type="dcterms:W3CDTF">2021-01-10T13:07:09Z</dcterms:created>
  <dcterms:modified xsi:type="dcterms:W3CDTF">2021-01-10T13:07:33Z</dcterms:modified>
</cp:coreProperties>
</file>