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24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016143-E03C-4CFD-AFDC-14E5BDEA754C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49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3E54A-A8CA-48C1-9504-691B58049D2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1875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6C806-BBF7-471C-9527-881CE2266695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718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94063-DF36-4330-A365-08DA1FA5B7D6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850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8A7C6C-0F39-4D70-8E8D-FE5B9C95FA73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427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FA4AC-08CC-42CE-BD01-C191750A04EC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167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7A723-92A7-435B-B681-F25B092FEFEB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9471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170639-886C-4FCF-9EAB-ABB5DA3F3F4A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76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30651-31F4-45D2-98AE-A2108F41BC07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4190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789A-C914-4DB1-8815-80B5EC7335C5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608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6440AA-91A0-436F-8FDB-C0F939DCAE21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0925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9FD0C-5451-4CA0-86AF-E70AE3279989}" type="datetimeFigureOut">
              <a:rPr lang="en-US" smtClean="0"/>
              <a:t>1/21/2021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401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u="sng" dirty="0" smtClean="0"/>
              <a:t>Miksi sisällissota syttyi?</a:t>
            </a:r>
            <a:r>
              <a:rPr lang="fi-FI" dirty="0" smtClean="0"/>
              <a:t> s. </a:t>
            </a:r>
            <a:r>
              <a:rPr lang="fi-FI" smtClean="0"/>
              <a:t>52-54</a:t>
            </a:r>
            <a:endParaRPr lang="fi-FI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1460500"/>
            <a:ext cx="5181600" cy="5092700"/>
          </a:xfrm>
        </p:spPr>
        <p:txBody>
          <a:bodyPr>
            <a:normAutofit fontScale="85000" lnSpcReduction="20000"/>
          </a:bodyPr>
          <a:lstStyle/>
          <a:p>
            <a:r>
              <a:rPr lang="fi-FI" dirty="0" smtClean="0"/>
              <a:t> Jyrkkä luokkajako, joka pääsi purkautumaan vuoden 1917 hallitsemattomissa oloissa</a:t>
            </a:r>
          </a:p>
          <a:p>
            <a:r>
              <a:rPr lang="fi-FI" dirty="0" smtClean="0"/>
              <a:t> </a:t>
            </a:r>
            <a:r>
              <a:rPr lang="fi-FI" dirty="0"/>
              <a:t>S</a:t>
            </a:r>
            <a:r>
              <a:rPr lang="fi-FI" dirty="0" smtClean="0"/>
              <a:t>osialistinen vallankumous Venäjällä oli esimerkkinä myös Suomessa</a:t>
            </a:r>
          </a:p>
          <a:p>
            <a:r>
              <a:rPr lang="fi-FI" dirty="0" smtClean="0"/>
              <a:t> Sekasortoinen tilanne: suurlakko, liikehdintä. Hallituksella ei ollut omaa armeijaa eikä poliisia. Maassa oli kaksi yksityisarmeijaa (puna- ja valkokaarti) ja vieras venäläinen sotaväki</a:t>
            </a:r>
          </a:p>
          <a:p>
            <a:r>
              <a:rPr lang="fi-FI" dirty="0" smtClean="0"/>
              <a:t> Yhteiskunnallinen hätätila: nälkä työttömyys, turvattomuus, inflaatio</a:t>
            </a:r>
          </a:p>
          <a:p>
            <a:r>
              <a:rPr lang="fi-FI" dirty="0" smtClean="0"/>
              <a:t>Porvarillisten puolueiden haluttomuus uudistuksiin ja pyrkimys eristää sosiaalidemokraatit poliittisesta päätöksenteosta</a:t>
            </a:r>
            <a:endParaRPr lang="fi-FI" dirty="0"/>
          </a:p>
          <a:p>
            <a:r>
              <a:rPr lang="fi-FI" dirty="0" smtClean="0"/>
              <a:t>Kuvassa punakaartilaisia Tampereelta</a:t>
            </a:r>
            <a:endParaRPr lang="fi-FI" dirty="0"/>
          </a:p>
        </p:txBody>
      </p:sp>
      <p:pic>
        <p:nvPicPr>
          <p:cNvPr id="1028" name="Picture 4" descr="Aiheeseen liittyvä kuva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3900" y="1460500"/>
            <a:ext cx="3225800" cy="50875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041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78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Miksi sisällissota syttyi? s. 52-54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Miksi sisällissota syttyi? s. 82-87</dc:title>
  <dc:creator>Minna</dc:creator>
  <cp:lastModifiedBy>Minna</cp:lastModifiedBy>
  <cp:revision>9</cp:revision>
  <dcterms:created xsi:type="dcterms:W3CDTF">2014-11-23T10:51:27Z</dcterms:created>
  <dcterms:modified xsi:type="dcterms:W3CDTF">2021-01-21T17:42:56Z</dcterms:modified>
</cp:coreProperties>
</file>