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99" d="100"/>
          <a:sy n="99" d="100"/>
        </p:scale>
        <p:origin x="-120" y="-8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DBEDA-4791-42BE-9D3D-177AC392376E}" type="datetimeFigureOut">
              <a:rPr lang="fi-FI" smtClean="0"/>
              <a:t>30.1.2020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6FBA4-9C04-4B21-84DF-19FB529DC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188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DBEDA-4791-42BE-9D3D-177AC392376E}" type="datetimeFigureOut">
              <a:rPr lang="fi-FI" smtClean="0"/>
              <a:t>30.1.2020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6FBA4-9C04-4B21-84DF-19FB529DC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8790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DBEDA-4791-42BE-9D3D-177AC392376E}" type="datetimeFigureOut">
              <a:rPr lang="fi-FI" smtClean="0"/>
              <a:t>30.1.2020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6FBA4-9C04-4B21-84DF-19FB529DC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07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DBEDA-4791-42BE-9D3D-177AC392376E}" type="datetimeFigureOut">
              <a:rPr lang="fi-FI" smtClean="0"/>
              <a:t>30.1.2020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6FBA4-9C04-4B21-84DF-19FB529DC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9085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DBEDA-4791-42BE-9D3D-177AC392376E}" type="datetimeFigureOut">
              <a:rPr lang="fi-FI" smtClean="0"/>
              <a:t>30.1.2020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6FBA4-9C04-4B21-84DF-19FB529DC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3386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DBEDA-4791-42BE-9D3D-177AC392376E}" type="datetimeFigureOut">
              <a:rPr lang="fi-FI" smtClean="0"/>
              <a:t>30.1.2020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6FBA4-9C04-4B21-84DF-19FB529DC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7605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DBEDA-4791-42BE-9D3D-177AC392376E}" type="datetimeFigureOut">
              <a:rPr lang="fi-FI" smtClean="0"/>
              <a:t>30.1.2020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6FBA4-9C04-4B21-84DF-19FB529DC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098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DBEDA-4791-42BE-9D3D-177AC392376E}" type="datetimeFigureOut">
              <a:rPr lang="fi-FI" smtClean="0"/>
              <a:t>30.1.2020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6FBA4-9C04-4B21-84DF-19FB529DC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3382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DBEDA-4791-42BE-9D3D-177AC392376E}" type="datetimeFigureOut">
              <a:rPr lang="fi-FI" smtClean="0"/>
              <a:t>30.1.2020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6FBA4-9C04-4B21-84DF-19FB529DC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8401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DBEDA-4791-42BE-9D3D-177AC392376E}" type="datetimeFigureOut">
              <a:rPr lang="fi-FI" smtClean="0"/>
              <a:t>30.1.2020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6FBA4-9C04-4B21-84DF-19FB529DC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0311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DBEDA-4791-42BE-9D3D-177AC392376E}" type="datetimeFigureOut">
              <a:rPr lang="fi-FI" smtClean="0"/>
              <a:t>30.1.2020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6FBA4-9C04-4B21-84DF-19FB529DC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3444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DBEDA-4791-42BE-9D3D-177AC392376E}" type="datetimeFigureOut">
              <a:rPr lang="fi-FI" smtClean="0"/>
              <a:t>30.1.2020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6FBA4-9C04-4B21-84DF-19FB529DC2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3176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solidFill>
                  <a:srgbClr val="FF0000"/>
                </a:solidFill>
              </a:rPr>
              <a:t>Historialliset henkilöt aikakautensa ilmentäjänä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Power Point - esitykset 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958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846"/>
            <a:ext cx="10515600" cy="6465586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Tehtävänänne on tehdä parin </a:t>
            </a:r>
            <a:r>
              <a:rPr lang="fi-FI" dirty="0" smtClean="0"/>
              <a:t>kanssa tai yksin diaesitys </a:t>
            </a:r>
            <a:r>
              <a:rPr lang="fi-FI" dirty="0" smtClean="0"/>
              <a:t>jostakin historiallisesta henkilöstä. </a:t>
            </a:r>
            <a:r>
              <a:rPr lang="fi-FI" dirty="0" smtClean="0"/>
              <a:t>Lähettäkää valmis työ </a:t>
            </a:r>
            <a:r>
              <a:rPr lang="fi-FI" dirty="0" err="1" smtClean="0"/>
              <a:t>Pedanetin</a:t>
            </a:r>
            <a:r>
              <a:rPr lang="fi-FI" dirty="0" smtClean="0"/>
              <a:t> ryhmäpalautuskansioon, jossa kaikki kurssille osallistujat voivat tutustua siihen.</a:t>
            </a:r>
            <a:endParaRPr lang="fi-FI" dirty="0" smtClean="0"/>
          </a:p>
          <a:p>
            <a:r>
              <a:rPr lang="fi-FI" dirty="0" smtClean="0"/>
              <a:t>Diaesityksessä tulisi olla seuraavat asiat:</a:t>
            </a:r>
            <a:r>
              <a:rPr lang="fi-FI" dirty="0" smtClean="0"/>
              <a:t> </a:t>
            </a:r>
            <a:endParaRPr lang="fi-FI" dirty="0" smtClean="0"/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- henkilön elämänvaiheet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- saavutukset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- syy, miksi hän on historiallisesti merkittävä henkilö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- missä mielessä kyseistä henkilöä voidaan pitää aikakautensa ilmentymänä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tai tuotteena </a:t>
            </a:r>
            <a:endParaRPr lang="fi-FI" dirty="0" smtClean="0"/>
          </a:p>
          <a:p>
            <a:pPr>
              <a:buFont typeface="Arial" charset="0"/>
              <a:buChar char="•"/>
            </a:pPr>
            <a:r>
              <a:rPr lang="fi-FI" dirty="0" smtClean="0"/>
              <a:t>Esitykseen voitte </a:t>
            </a:r>
            <a:r>
              <a:rPr lang="fi-FI" dirty="0" smtClean="0"/>
              <a:t>liittää mukaan kuvia, musiikkia, videomateriaalia jne</a:t>
            </a:r>
            <a:r>
              <a:rPr lang="fi-FI" dirty="0" smtClean="0"/>
              <a:t>.  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Työn </a:t>
            </a:r>
            <a:r>
              <a:rPr lang="fi-FI" dirty="0" smtClean="0"/>
              <a:t>pituus </a:t>
            </a:r>
            <a:r>
              <a:rPr lang="fi-FI" dirty="0" smtClean="0"/>
              <a:t>tulee olla vähintään </a:t>
            </a:r>
            <a:r>
              <a:rPr lang="fi-FI" dirty="0" smtClean="0"/>
              <a:t>viisi </a:t>
            </a:r>
            <a:r>
              <a:rPr lang="fi-FI" dirty="0" smtClean="0"/>
              <a:t>diaa, jos teet työn yksin ja seitsemän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</a:t>
            </a:r>
            <a:r>
              <a:rPr lang="fi-FI" dirty="0" smtClean="0"/>
              <a:t> diaa, jos teet työn toisen kanssa</a:t>
            </a:r>
            <a:endParaRPr lang="fi-FI" dirty="0" smtClean="0"/>
          </a:p>
          <a:p>
            <a:r>
              <a:rPr lang="fi-FI" dirty="0" smtClean="0"/>
              <a:t>Työnne</a:t>
            </a:r>
            <a:r>
              <a:rPr lang="fi-FI" dirty="0" smtClean="0"/>
              <a:t> </a:t>
            </a:r>
            <a:r>
              <a:rPr lang="fi-FI" dirty="0" smtClean="0"/>
              <a:t>arvioivat toiset opiskelijat ja opettaja. Jokainen kurssilla olija </a:t>
            </a:r>
            <a:r>
              <a:rPr lang="fi-FI" dirty="0" smtClean="0"/>
              <a:t>arvioi </a:t>
            </a:r>
            <a:r>
              <a:rPr lang="fi-FI" smtClean="0"/>
              <a:t>jonkun toisen </a:t>
            </a:r>
            <a:r>
              <a:rPr lang="fi-FI" dirty="0" smtClean="0"/>
              <a:t>kanssaopiskelijan esityksen opettajan antamien ohjeiden mukaan ja esittää työstä mielestään sopivaa arvosanaa. Toisten esitysten arviointi on kurssin suorittamiseksi tärkeää siinä kuin omankin esityksen pitäminen. 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38537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rgbClr val="FF0000"/>
                </a:solidFill>
              </a:rPr>
              <a:t>                      Esitysten arviointi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Kiinnitä huomiota seuraaviin seikkoihin:</a:t>
            </a:r>
          </a:p>
          <a:p>
            <a:pPr>
              <a:buFontTx/>
              <a:buChar char="-"/>
            </a:pPr>
            <a:r>
              <a:rPr lang="fi-FI" dirty="0" smtClean="0"/>
              <a:t>Esityksen sisältämä tietomäärä ja opiskelijoiden perehtyminen aiheeseen</a:t>
            </a:r>
          </a:p>
          <a:p>
            <a:pPr>
              <a:buFontTx/>
              <a:buChar char="-"/>
            </a:pPr>
            <a:r>
              <a:rPr lang="fi-FI" dirty="0" smtClean="0"/>
              <a:t>Kuinka hyvin opiskelijat ovat osanneet esitellä päähenkilöä nimenomaan oman aikakautensa edustajana</a:t>
            </a:r>
          </a:p>
          <a:p>
            <a:pPr>
              <a:buFontTx/>
              <a:buChar char="-"/>
            </a:pPr>
            <a:r>
              <a:rPr lang="fi-FI" dirty="0" smtClean="0"/>
              <a:t>Esittämisen monipuolisuus</a:t>
            </a:r>
          </a:p>
          <a:p>
            <a:pPr>
              <a:buFontTx/>
              <a:buChar char="-"/>
            </a:pPr>
            <a:r>
              <a:rPr lang="fi-FI" dirty="0" smtClean="0"/>
              <a:t>Esityksen </a:t>
            </a:r>
            <a:r>
              <a:rPr lang="fi-FI" dirty="0" err="1" smtClean="0"/>
              <a:t>extra</a:t>
            </a:r>
            <a:r>
              <a:rPr lang="fi-FI" dirty="0" smtClean="0"/>
              <a:t>-ansiot tai mahdolliset puutteet</a:t>
            </a:r>
          </a:p>
          <a:p>
            <a:pPr>
              <a:buFontTx/>
              <a:buChar char="-"/>
            </a:pPr>
            <a:r>
              <a:rPr lang="fi-FI" dirty="0" smtClean="0"/>
              <a:t>Anna lopuksi esityksestä arvosana asteikolla 4 - 10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90314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rgbClr val="FF0000"/>
                </a:solidFill>
              </a:rPr>
              <a:t>      Esimerkkihenkilöitä eri aikakausilta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10112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Antiikki: Platon, Aristoteles, Julius Caesar</a:t>
            </a:r>
          </a:p>
          <a:p>
            <a:pPr marL="0" indent="0">
              <a:buNone/>
            </a:pPr>
            <a:r>
              <a:rPr lang="fi-FI" dirty="0" smtClean="0"/>
              <a:t>Keskiaika: Jeanne </a:t>
            </a:r>
            <a:r>
              <a:rPr lang="fi-FI" dirty="0" err="1" smtClean="0"/>
              <a:t>d`Arc</a:t>
            </a:r>
            <a:r>
              <a:rPr lang="fi-FI" dirty="0" smtClean="0"/>
              <a:t> (Orleansin neitsyt)</a:t>
            </a:r>
          </a:p>
          <a:p>
            <a:pPr marL="0" indent="0">
              <a:buNone/>
            </a:pPr>
            <a:r>
              <a:rPr lang="fi-FI" dirty="0" smtClean="0"/>
              <a:t>Renessanssi: Leonardo da Vinci, Michelangelo, Martti Luther</a:t>
            </a:r>
          </a:p>
          <a:p>
            <a:pPr marL="0" indent="0">
              <a:buNone/>
            </a:pPr>
            <a:r>
              <a:rPr lang="fi-FI" dirty="0" smtClean="0"/>
              <a:t>1600-luku: Aurinkokuningas, Joku aikakauden keskeinen tiedemies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            (</a:t>
            </a:r>
            <a:r>
              <a:rPr lang="fi-FI" dirty="0" err="1" smtClean="0"/>
              <a:t>oppik.s</a:t>
            </a:r>
            <a:r>
              <a:rPr lang="fi-FI" dirty="0" smtClean="0"/>
              <a:t>. 97)</a:t>
            </a:r>
          </a:p>
          <a:p>
            <a:pPr marL="0" indent="0">
              <a:buNone/>
            </a:pPr>
            <a:r>
              <a:rPr lang="fi-FI" dirty="0" smtClean="0"/>
              <a:t>Valistus: John </a:t>
            </a:r>
            <a:r>
              <a:rPr lang="fi-FI" dirty="0" err="1" smtClean="0"/>
              <a:t>Locke</a:t>
            </a:r>
            <a:r>
              <a:rPr lang="fi-FI" dirty="0" smtClean="0"/>
              <a:t>, Voltaire, </a:t>
            </a:r>
            <a:r>
              <a:rPr lang="fi-FI" dirty="0" err="1" smtClean="0"/>
              <a:t>Hobbes</a:t>
            </a:r>
            <a:r>
              <a:rPr lang="fi-FI" dirty="0" smtClean="0"/>
              <a:t>, Montesquieu</a:t>
            </a:r>
          </a:p>
          <a:p>
            <a:pPr marL="0" indent="0">
              <a:buNone/>
            </a:pPr>
            <a:r>
              <a:rPr lang="fi-FI" dirty="0" smtClean="0"/>
              <a:t>1800-luku: Karl Marx, Adam Smith, Georg Friedrich Hegel, Charles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             Darwin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73371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253</Words>
  <Application>Microsoft Office PowerPoint</Application>
  <PresentationFormat>Mukautettu</PresentationFormat>
  <Paragraphs>29</Paragraphs>
  <Slides>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Office Theme</vt:lpstr>
      <vt:lpstr>Historialliset henkilöt aikakautensa ilmentäjänä</vt:lpstr>
      <vt:lpstr>PowerPoint-esitys</vt:lpstr>
      <vt:lpstr>                      Esitysten arviointi</vt:lpstr>
      <vt:lpstr>      Esimerkkihenkilöitä eri aikakausilta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 - esitykset</dc:title>
  <dc:creator>Minna</dc:creator>
  <cp:lastModifiedBy>opiskelija</cp:lastModifiedBy>
  <cp:revision>14</cp:revision>
  <dcterms:created xsi:type="dcterms:W3CDTF">2018-03-21T16:00:42Z</dcterms:created>
  <dcterms:modified xsi:type="dcterms:W3CDTF">2020-01-30T10:50:44Z</dcterms:modified>
</cp:coreProperties>
</file>