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9" d="100"/>
          <a:sy n="99" d="100"/>
        </p:scale>
        <p:origin x="-120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88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79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7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08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3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60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9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3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40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31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44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BEDA-4791-42BE-9D3D-177AC392376E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6FBA4-9C04-4B21-84DF-19FB529DC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17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Historialliset henkilöt aikakautensa ilmentäjänä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Power Point - esitykset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958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46"/>
            <a:ext cx="10515600" cy="6465586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Tehtävänänne on tehdä parin </a:t>
            </a:r>
            <a:r>
              <a:rPr lang="fi-FI" dirty="0" smtClean="0"/>
              <a:t>kanssa tai yksin diaesitys </a:t>
            </a:r>
            <a:r>
              <a:rPr lang="fi-FI" dirty="0" smtClean="0"/>
              <a:t>jostakin historiallisesta henkilöstä. </a:t>
            </a:r>
            <a:r>
              <a:rPr lang="fi-FI" dirty="0" smtClean="0"/>
              <a:t>Lähettäkää valmis työ </a:t>
            </a:r>
            <a:r>
              <a:rPr lang="fi-FI" dirty="0" err="1" smtClean="0"/>
              <a:t>Pedanetin</a:t>
            </a:r>
            <a:r>
              <a:rPr lang="fi-FI" dirty="0" smtClean="0"/>
              <a:t> ryhmäpalautuskansioon, jossa kaikki kurssille osallistujat voivat tutustua siihen.</a:t>
            </a:r>
            <a:endParaRPr lang="fi-FI" dirty="0" smtClean="0"/>
          </a:p>
          <a:p>
            <a:r>
              <a:rPr lang="fi-FI" dirty="0" smtClean="0"/>
              <a:t>Diaesityksessä tulisi olla seuraavat asiat:</a:t>
            </a:r>
            <a:r>
              <a:rPr lang="fi-FI" dirty="0" smtClean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henkilön elämänvaiheet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saavutukset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syy, miksi hän on historiallisesti merkittävä henkilö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- missä mielessä kyseistä henkilöä voidaan pitää aikakautensa ilmentymänä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tai tuotteena 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Esitykseen voitte </a:t>
            </a:r>
            <a:r>
              <a:rPr lang="fi-FI" dirty="0" smtClean="0"/>
              <a:t>liittää mukaan kuvia, musiikkia, videomateriaalia jne</a:t>
            </a:r>
            <a:r>
              <a:rPr lang="fi-FI" dirty="0" smtClean="0"/>
              <a:t>. 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Työn </a:t>
            </a:r>
            <a:r>
              <a:rPr lang="fi-FI" dirty="0" smtClean="0"/>
              <a:t>pituus </a:t>
            </a:r>
            <a:r>
              <a:rPr lang="fi-FI" dirty="0" smtClean="0"/>
              <a:t>tulee olla vähintään </a:t>
            </a:r>
            <a:r>
              <a:rPr lang="fi-FI" dirty="0" smtClean="0"/>
              <a:t>viisi </a:t>
            </a:r>
            <a:r>
              <a:rPr lang="fi-FI" dirty="0" smtClean="0"/>
              <a:t>diaa, jos teet työn yksin ja seitsemän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fi-FI" dirty="0" smtClean="0"/>
              <a:t> diaa, jos teet työn toisen kanssa</a:t>
            </a:r>
            <a:endParaRPr lang="fi-FI" dirty="0" smtClean="0"/>
          </a:p>
          <a:p>
            <a:r>
              <a:rPr lang="fi-FI" dirty="0" smtClean="0"/>
              <a:t>Työnne</a:t>
            </a:r>
            <a:r>
              <a:rPr lang="fi-FI" dirty="0" smtClean="0"/>
              <a:t> </a:t>
            </a:r>
            <a:r>
              <a:rPr lang="fi-FI" dirty="0" smtClean="0"/>
              <a:t>arvioivat toiset opiskelijat ja opettaja. Jokainen kurssilla olija </a:t>
            </a:r>
            <a:r>
              <a:rPr lang="fi-FI" dirty="0" smtClean="0"/>
              <a:t>arvioi </a:t>
            </a:r>
            <a:r>
              <a:rPr lang="fi-FI" smtClean="0"/>
              <a:t>jonkun toisen </a:t>
            </a:r>
            <a:r>
              <a:rPr lang="fi-FI" dirty="0" smtClean="0"/>
              <a:t>kanssaopiskelijan esityksen opettajan antamien ohjeiden mukaan ja esittää työstä mielestään sopivaa arvosanaa. Toisten esitysten arviointi on kurssin suorittamiseksi tärkeää siinä kuin omankin esityksen pitäminen.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853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                      Esitysten arviointi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Kiinnitä huomiota seuraaviin seikkoihin:</a:t>
            </a:r>
          </a:p>
          <a:p>
            <a:pPr>
              <a:buFontTx/>
              <a:buChar char="-"/>
            </a:pPr>
            <a:r>
              <a:rPr lang="fi-FI" dirty="0" smtClean="0"/>
              <a:t>Esityksen sisältämä tietomäärä ja opiskelijoiden perehtyminen aiheeseen</a:t>
            </a:r>
          </a:p>
          <a:p>
            <a:pPr>
              <a:buFontTx/>
              <a:buChar char="-"/>
            </a:pPr>
            <a:r>
              <a:rPr lang="fi-FI" dirty="0" smtClean="0"/>
              <a:t>Kuinka hyvin opiskelijat ovat osanneet esitellä päähenkilöä nimenomaan oman aikakautensa edustajana</a:t>
            </a:r>
          </a:p>
          <a:p>
            <a:pPr>
              <a:buFontTx/>
              <a:buChar char="-"/>
            </a:pPr>
            <a:r>
              <a:rPr lang="fi-FI" dirty="0" smtClean="0"/>
              <a:t>Esittämisen monipuolisuus</a:t>
            </a:r>
          </a:p>
          <a:p>
            <a:pPr>
              <a:buFontTx/>
              <a:buChar char="-"/>
            </a:pPr>
            <a:r>
              <a:rPr lang="fi-FI" dirty="0" smtClean="0"/>
              <a:t>Esityksen </a:t>
            </a:r>
            <a:r>
              <a:rPr lang="fi-FI" dirty="0" err="1" smtClean="0"/>
              <a:t>extra</a:t>
            </a:r>
            <a:r>
              <a:rPr lang="fi-FI" dirty="0" smtClean="0"/>
              <a:t>-ansiot tai mahdolliset puutteet</a:t>
            </a:r>
          </a:p>
          <a:p>
            <a:pPr>
              <a:buFontTx/>
              <a:buChar char="-"/>
            </a:pPr>
            <a:r>
              <a:rPr lang="fi-FI" dirty="0" smtClean="0"/>
              <a:t>Anna lopuksi esityksestä arvosana asteikolla 4 - 10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031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      Esimerkkihenkilöitä eri aikakausilta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Antiikki: Platon, Aristoteles, Julius Caesar</a:t>
            </a:r>
          </a:p>
          <a:p>
            <a:pPr marL="0" indent="0">
              <a:buNone/>
            </a:pPr>
            <a:r>
              <a:rPr lang="fi-FI" dirty="0" smtClean="0"/>
              <a:t>Keskiaika: Jeanne </a:t>
            </a:r>
            <a:r>
              <a:rPr lang="fi-FI" dirty="0" err="1" smtClean="0"/>
              <a:t>d`Arc</a:t>
            </a:r>
            <a:r>
              <a:rPr lang="fi-FI" dirty="0" smtClean="0"/>
              <a:t> (Orleansin neitsyt)</a:t>
            </a:r>
          </a:p>
          <a:p>
            <a:pPr marL="0" indent="0">
              <a:buNone/>
            </a:pPr>
            <a:r>
              <a:rPr lang="fi-FI" dirty="0" smtClean="0"/>
              <a:t>Renessanssi: Leonardo da Vinci, Michelangelo, Martti Luther</a:t>
            </a:r>
          </a:p>
          <a:p>
            <a:pPr marL="0" indent="0">
              <a:buNone/>
            </a:pPr>
            <a:r>
              <a:rPr lang="fi-FI" dirty="0" smtClean="0"/>
              <a:t>1600-luku: Aurinkokuningas, Joku aikakauden keskeinen tiedemies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    (</a:t>
            </a:r>
            <a:r>
              <a:rPr lang="fi-FI" dirty="0" err="1" smtClean="0"/>
              <a:t>oppik.s</a:t>
            </a:r>
            <a:r>
              <a:rPr lang="fi-FI" dirty="0" smtClean="0"/>
              <a:t>. 97)</a:t>
            </a:r>
          </a:p>
          <a:p>
            <a:pPr marL="0" indent="0">
              <a:buNone/>
            </a:pPr>
            <a:r>
              <a:rPr lang="fi-FI" dirty="0" smtClean="0"/>
              <a:t>Valistus: John </a:t>
            </a:r>
            <a:r>
              <a:rPr lang="fi-FI" dirty="0" err="1" smtClean="0"/>
              <a:t>Locke</a:t>
            </a:r>
            <a:r>
              <a:rPr lang="fi-FI" dirty="0" smtClean="0"/>
              <a:t>, Voltaire, </a:t>
            </a:r>
            <a:r>
              <a:rPr lang="fi-FI" dirty="0" err="1" smtClean="0"/>
              <a:t>Hobbes</a:t>
            </a:r>
            <a:r>
              <a:rPr lang="fi-FI" dirty="0" smtClean="0"/>
              <a:t>, Montesquieu</a:t>
            </a:r>
          </a:p>
          <a:p>
            <a:pPr marL="0" indent="0">
              <a:buNone/>
            </a:pPr>
            <a:r>
              <a:rPr lang="fi-FI" dirty="0" smtClean="0"/>
              <a:t>1800-luku: Karl Marx, Adam Smith, Georg Friedrich Hegel, Charles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       Darwin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337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253</Words>
  <Application>Microsoft Office PowerPoint</Application>
  <PresentationFormat>Mukautettu</PresentationFormat>
  <Paragraphs>29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 Theme</vt:lpstr>
      <vt:lpstr>Historialliset henkilöt aikakautensa ilmentäjänä</vt:lpstr>
      <vt:lpstr>PowerPoint-esitys</vt:lpstr>
      <vt:lpstr>                      Esitysten arviointi</vt:lpstr>
      <vt:lpstr>      Esimerkkihenkilöitä eri aikakausilta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- esitykset</dc:title>
  <dc:creator>Minna</dc:creator>
  <cp:lastModifiedBy>opiskelija</cp:lastModifiedBy>
  <cp:revision>14</cp:revision>
  <dcterms:created xsi:type="dcterms:W3CDTF">2018-03-21T16:00:42Z</dcterms:created>
  <dcterms:modified xsi:type="dcterms:W3CDTF">2020-01-30T10:50:44Z</dcterms:modified>
</cp:coreProperties>
</file>