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embeddedFontLst>
    <p:embeddedFont>
      <p:font typeface="Merriweather Sans" panose="020B0604020202020204" charset="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5" d="100"/>
          <a:sy n="135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25237330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Otsikko, sisältö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CA37C3-A85F-4061-8801-9D88496C0DD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839407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319B80-5EAA-42B1-9BCE-F99B2BBBC57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8876060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IV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3709182" cy="1200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Taistelu uskosta ja vallasta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Verdana"/>
              <a:buNone/>
            </a:pPr>
            <a:endParaRPr sz="2400" b="1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104900"/>
            <a:ext cx="3729038" cy="4772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2308330" y="518453"/>
            <a:ext cx="4541628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vaatetus barokkityylin mukaista</a:t>
            </a:r>
          </a:p>
        </p:txBody>
      </p:sp>
    </p:spTree>
    <p:extLst>
      <p:ext uri="{BB962C8B-B14F-4D97-AF65-F5344CB8AC3E}">
        <p14:creationId xmlns:p14="http://schemas.microsoft.com/office/powerpoint/2010/main" val="21617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104900"/>
            <a:ext cx="3729038" cy="4772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532015" y="549276"/>
            <a:ext cx="3911648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457200" indent="-230400">
              <a:buFontTx/>
              <a:buChar char="•"/>
            </a:pPr>
            <a:r>
              <a:rPr lang="fi-FI" alt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näyttävä, mahtipontinen</a:t>
            </a:r>
          </a:p>
        </p:txBody>
      </p:sp>
    </p:spTree>
    <p:extLst>
      <p:ext uri="{BB962C8B-B14F-4D97-AF65-F5344CB8AC3E}">
        <p14:creationId xmlns:p14="http://schemas.microsoft.com/office/powerpoint/2010/main" val="26967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Rectangle 2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81748" y="618811"/>
            <a:ext cx="5780503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Maalaus on ryhmämuotokuva, joita tehtiin paljon barokkikaudella.</a:t>
            </a:r>
          </a:p>
        </p:txBody>
      </p:sp>
      <p:pic>
        <p:nvPicPr>
          <p:cNvPr id="5147" name="Picture 27" descr="yövartio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09488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Rectangle 2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3573" y="380488"/>
            <a:ext cx="744772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1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Yövartio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erään alankomaalaisen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alankomaalaisen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ampumaseuran ryhmämuotokuva.</a:t>
            </a:r>
          </a:p>
        </p:txBody>
      </p:sp>
      <p:pic>
        <p:nvPicPr>
          <p:cNvPr id="6173" name="Picture 29" descr="yövartio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70365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662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6560" y="858765"/>
            <a:ext cx="64908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Seurue on lähdössä päämajasta juhlaparaatiin.</a:t>
            </a:r>
          </a:p>
        </p:txBody>
      </p:sp>
    </p:spTree>
    <p:extLst>
      <p:ext uri="{BB962C8B-B14F-4D97-AF65-F5344CB8AC3E}">
        <p14:creationId xmlns:p14="http://schemas.microsoft.com/office/powerpoint/2010/main" val="1572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765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4650" y="267946"/>
            <a:ext cx="7373229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Kukin maalauksen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malelista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maksoi osan Rembrandtin palkkiosta sen mukaan mikä oli henkilön näkyvyys maalauksessa.</a:t>
            </a:r>
          </a:p>
        </p:txBody>
      </p:sp>
    </p:spTree>
    <p:extLst>
      <p:ext uri="{BB962C8B-B14F-4D97-AF65-F5344CB8AC3E}">
        <p14:creationId xmlns:p14="http://schemas.microsoft.com/office/powerpoint/2010/main" val="3897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268413"/>
            <a:ext cx="1384300" cy="4608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867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8376" y="334475"/>
            <a:ext cx="7298348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12000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Etualalla on ilmeisesti kapteeni Frans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Banning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Cocq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joka oli varakas flaamilainen kauppias.</a:t>
            </a:r>
          </a:p>
        </p:txBody>
      </p:sp>
    </p:spTree>
    <p:extLst>
      <p:ext uri="{BB962C8B-B14F-4D97-AF65-F5344CB8AC3E}">
        <p14:creationId xmlns:p14="http://schemas.microsoft.com/office/powerpoint/2010/main" val="4803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övarti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479425"/>
            <a:ext cx="6769100" cy="5624513"/>
          </a:xfrm>
          <a:solidFill>
            <a:schemeClr val="accent1"/>
          </a:solidFill>
          <a:ln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89138"/>
            <a:ext cx="2811462" cy="3111500"/>
          </a:xfrm>
          <a:solidFill>
            <a:schemeClr val="accent1"/>
          </a:solidFill>
          <a:ln/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060575"/>
            <a:ext cx="5903912" cy="4048125"/>
          </a:xfrm>
          <a:solidFill>
            <a:schemeClr val="accent1"/>
          </a:solidFill>
          <a:ln/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412875"/>
            <a:ext cx="2905125" cy="3024188"/>
          </a:xfrm>
          <a:solidFill>
            <a:schemeClr val="accent1"/>
          </a:solidFill>
          <a:ln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2579688" cy="4652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547813" y="404813"/>
            <a:ext cx="6553200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fi-FI" altLang="fi-FI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 luo maalaukseen jännitteisen </a:t>
            </a:r>
          </a:p>
          <a:p>
            <a:r>
              <a:rPr lang="fi-FI" altLang="fi-FI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dynaamisen tunnelman erilaisin elein, ilmein ja asennoin, jotka suuntautuvat vastakkaisiin suuntiin.</a:t>
            </a:r>
          </a:p>
        </p:txBody>
      </p:sp>
    </p:spTree>
    <p:extLst>
      <p:ext uri="{BB962C8B-B14F-4D97-AF65-F5344CB8AC3E}">
        <p14:creationId xmlns:p14="http://schemas.microsoft.com/office/powerpoint/2010/main" val="942743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yövart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713"/>
            <a:ext cx="9144000" cy="760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418" y="504679"/>
            <a:ext cx="7723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i-FI" altLang="fi-FI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Rembrandt, </a:t>
            </a:r>
            <a:r>
              <a:rPr lang="fi-FI" altLang="fi-FI" sz="28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Yövartio</a:t>
            </a:r>
            <a:r>
              <a:rPr lang="fi-FI" altLang="fi-FI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(1642)</a:t>
            </a:r>
          </a:p>
        </p:txBody>
      </p:sp>
      <p:pic>
        <p:nvPicPr>
          <p:cNvPr id="4109" name="Picture 13" descr="yövartio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1025" y="1412875"/>
            <a:ext cx="5441950" cy="4525963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231506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57053" y="504469"/>
            <a:ext cx="66298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Harmensz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Rijn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(1609–69) </a:t>
            </a:r>
            <a:endParaRPr lang="fi-FI" altLang="fi-FI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yksi tunnetuimpia 1600-luvun taidemaalareita.</a:t>
            </a:r>
          </a:p>
        </p:txBody>
      </p:sp>
      <p:pic>
        <p:nvPicPr>
          <p:cNvPr id="4" name="Picture 13" descr="yövartio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8871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843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83416" y="830629"/>
            <a:ext cx="55771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Hänen maalauksensa edustavat barokkia.</a:t>
            </a:r>
          </a:p>
        </p:txBody>
      </p:sp>
    </p:spTree>
    <p:extLst>
      <p:ext uri="{BB962C8B-B14F-4D97-AF65-F5344CB8AC3E}">
        <p14:creationId xmlns:p14="http://schemas.microsoft.com/office/powerpoint/2010/main" val="276497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94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51025" y="816561"/>
            <a:ext cx="55595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 on tunnettu henkilökuvistaan.</a:t>
            </a:r>
          </a:p>
        </p:txBody>
      </p:sp>
    </p:spTree>
    <p:extLst>
      <p:ext uri="{BB962C8B-B14F-4D97-AF65-F5344CB8AC3E}">
        <p14:creationId xmlns:p14="http://schemas.microsoft.com/office/powerpoint/2010/main" val="14954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0483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63713" y="333375"/>
            <a:ext cx="6264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Hänen teoksiaan ovat esimerkiksi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Yövartio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Juutalaismorsian ja Pyhän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Francisci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Xavierin ihmeteot.</a:t>
            </a:r>
          </a:p>
        </p:txBody>
      </p:sp>
    </p:spTree>
    <p:extLst>
      <p:ext uri="{BB962C8B-B14F-4D97-AF65-F5344CB8AC3E}">
        <p14:creationId xmlns:p14="http://schemas.microsoft.com/office/powerpoint/2010/main" val="14897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150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8462" y="581513"/>
            <a:ext cx="56270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Mitä barokille tyypillisiä piirteitä tunnistat Rembrandtin maalauksesta?</a:t>
            </a:r>
          </a:p>
        </p:txBody>
      </p:sp>
    </p:spTree>
    <p:extLst>
      <p:ext uri="{BB962C8B-B14F-4D97-AF65-F5344CB8AC3E}">
        <p14:creationId xmlns:p14="http://schemas.microsoft.com/office/powerpoint/2010/main" val="15957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777278" y="830628"/>
            <a:ext cx="3589444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457200" indent="-230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tummien värien käyttö</a:t>
            </a:r>
          </a:p>
        </p:txBody>
      </p:sp>
      <p:pic>
        <p:nvPicPr>
          <p:cNvPr id="22534" name="Picture 6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38422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788988"/>
            <a:ext cx="2833687" cy="52784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355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62335" y="419656"/>
            <a:ext cx="34644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valon ja varjon vaihtelu</a:t>
            </a:r>
          </a:p>
        </p:txBody>
      </p:sp>
    </p:spTree>
    <p:extLst>
      <p:ext uri="{BB962C8B-B14F-4D97-AF65-F5344CB8AC3E}">
        <p14:creationId xmlns:p14="http://schemas.microsoft.com/office/powerpoint/2010/main" val="92453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145</Words>
  <Application>Microsoft Office PowerPoint</Application>
  <PresentationFormat>Näytössä katseltava diaesitys (4:3)</PresentationFormat>
  <Paragraphs>22</Paragraphs>
  <Slides>18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Arial</vt:lpstr>
      <vt:lpstr>Merriweather Sans</vt:lpstr>
      <vt:lpstr>Verdana</vt:lpstr>
      <vt:lpstr>Blank Presentation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karri</dc:creator>
  <cp:lastModifiedBy>opiskelija</cp:lastModifiedBy>
  <cp:revision>7</cp:revision>
  <dcterms:modified xsi:type="dcterms:W3CDTF">2020-01-30T11:11:24Z</dcterms:modified>
</cp:coreProperties>
</file>