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-8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  <p:sp>
        <p:nvSpPr>
          <p:cNvPr id="32" name="Suorakulmi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Suorakulmi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Suorakulmi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Suorakulmi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Suorakulmi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56" name="Suorakulmi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Suorakulmi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Suorakulmi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Suorakulmi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uolivapaa piirto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Puolivapaa piirto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Puolivapaa piirto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Puolivapaa piirto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Puolivapaa piirto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Puolivapaa piirto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Puolivapaa piirto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Puolivapaa piirto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Puolivapaa piirto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Puolivapaa piirto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Puolivapaa piirto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Puolivapaa piirto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Puolivapaa piirto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Puolivapaa piirto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Puolivapaa piirto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uorakulmi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Suorakulmi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Suorakulmi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Suorakulmi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Suorakulmi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Suorakulmi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Suorakulmi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Suorakulmi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Suorakulmi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uorakulmi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Suorakulmi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Suorakulmi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uora yhdysviiv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Ryhmä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uora yhdysviiv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uora yhdysviiv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uora yhdysviiv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grpSp>
        <p:nvGrpSpPr>
          <p:cNvPr id="14" name="Ryhmä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uora yhdysviiv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uora yhdysviiv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uora yhdysviiv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Ryhmä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uora yhdysviiv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uora yhdysviiv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uora yhdysviiv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Suorakulmi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Suorakulmi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Suorakulmi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Suorakulmi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1216188-7FFB-4626-A023-780EA1267D1A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D08B519-F5FE-4EE1-9B94-1A53C177F34F}" type="slidenum">
              <a:rPr lang="fi-FI" smtClean="0"/>
              <a:t>‹#›</a:t>
            </a:fld>
            <a:endParaRPr lang="fi-F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2400" cy="914400"/>
          </a:xfrm>
        </p:spPr>
        <p:txBody>
          <a:bodyPr/>
          <a:lstStyle/>
          <a:p>
            <a:r>
              <a:rPr lang="fi-FI" b="1" u="sng" dirty="0" smtClean="0"/>
              <a:t>RENESSANSSIN TAITEET</a:t>
            </a:r>
            <a:endParaRPr lang="fi-FI" b="1" u="sng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Ominaista: luonnollisuus, totuudenmukaisuus,</a:t>
            </a:r>
          </a:p>
          <a:p>
            <a:pPr>
              <a:buNone/>
            </a:pPr>
            <a:r>
              <a:rPr lang="fi-FI" dirty="0" smtClean="0"/>
              <a:t>vaikutteita antiikista, keskushahmona ihminen</a:t>
            </a:r>
          </a:p>
          <a:p>
            <a:pPr>
              <a:buNone/>
            </a:pPr>
            <a:r>
              <a:rPr lang="fi-FI" dirty="0" smtClean="0"/>
              <a:t>varsinkin muotokuvia</a:t>
            </a:r>
          </a:p>
          <a:p>
            <a:pPr>
              <a:buNone/>
            </a:pPr>
            <a:r>
              <a:rPr lang="fi-FI" dirty="0" smtClean="0"/>
              <a:t>* </a:t>
            </a:r>
            <a:r>
              <a:rPr lang="fi-FI" u="sng" dirty="0" smtClean="0"/>
              <a:t>Varhaisrenessanssi 1400-luku</a:t>
            </a:r>
            <a:r>
              <a:rPr lang="fi-FI" dirty="0" smtClean="0"/>
              <a:t>: heleät värit, sielukkuus, alakuloisuus</a:t>
            </a:r>
          </a:p>
          <a:p>
            <a:pPr>
              <a:buNone/>
            </a:pPr>
            <a:r>
              <a:rPr lang="fi-FI" dirty="0" smtClean="0"/>
              <a:t> * kuvanveisto: Donatello: David</a:t>
            </a:r>
          </a:p>
          <a:p>
            <a:pPr>
              <a:buNone/>
            </a:pPr>
            <a:r>
              <a:rPr lang="fi-FI" dirty="0" smtClean="0"/>
              <a:t>* maalaustaide: Botticelli: Kevät, Venuksen syntymä</a:t>
            </a: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548680"/>
            <a:ext cx="7859216" cy="580688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fi-FI" u="sng" dirty="0" smtClean="0"/>
              <a:t>Täysrenessanssi 1500-luku</a:t>
            </a:r>
            <a:r>
              <a:rPr lang="fi-FI" dirty="0" smtClean="0"/>
              <a:t>: sommittelu, todentuntuisuus, yksityiskohdat, voimakkaat värit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Kuvanveisto- ja maalaustaide: Michelangelo: David, Pieta, </a:t>
            </a:r>
            <a:r>
              <a:rPr lang="fi-FI" dirty="0" err="1" smtClean="0"/>
              <a:t>Sikstuksen</a:t>
            </a:r>
            <a:r>
              <a:rPr lang="fi-FI" dirty="0" smtClean="0"/>
              <a:t> kappelin freskot Leonardo da Vinci: </a:t>
            </a:r>
            <a:r>
              <a:rPr lang="fi-FI" dirty="0" err="1" smtClean="0"/>
              <a:t>Monalisa</a:t>
            </a:r>
            <a:r>
              <a:rPr lang="fi-FI" dirty="0" smtClean="0"/>
              <a:t>, Pyhä </a:t>
            </a:r>
            <a:r>
              <a:rPr lang="fi-FI" dirty="0" smtClean="0"/>
              <a:t>ehtoollinen</a:t>
            </a:r>
            <a:endParaRPr lang="fi-FI" dirty="0" smtClean="0"/>
          </a:p>
          <a:p>
            <a:pPr>
              <a:buFont typeface="Arial" charset="0"/>
              <a:buChar char="•"/>
            </a:pPr>
            <a:r>
              <a:rPr lang="fi-FI" dirty="0" smtClean="0"/>
              <a:t>Renessanssin arkkitehtuuri: </a:t>
            </a:r>
            <a:r>
              <a:rPr lang="fi-FI" dirty="0" err="1" smtClean="0"/>
              <a:t>Brunelleschi</a:t>
            </a:r>
            <a:r>
              <a:rPr lang="fi-FI" dirty="0" smtClean="0"/>
              <a:t>: Firenzen tuomiokirkon kupoli, Michelangelo: Pietarinkirkon </a:t>
            </a:r>
            <a:r>
              <a:rPr lang="fi-FI" dirty="0" smtClean="0"/>
              <a:t>kupoli</a:t>
            </a:r>
            <a:endParaRPr lang="fi-FI" dirty="0" smtClean="0"/>
          </a:p>
          <a:p>
            <a:pPr>
              <a:buFont typeface="Arial" charset="0"/>
              <a:buChar char="•"/>
            </a:pPr>
            <a:r>
              <a:rPr lang="fi-FI" dirty="0" smtClean="0"/>
              <a:t>Renessanssi Alppien pohjoispuolella: Jan van </a:t>
            </a:r>
            <a:r>
              <a:rPr lang="fi-FI" dirty="0" err="1" smtClean="0"/>
              <a:t>Eyck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RENESSANSSIN TIEDE JA KIRJALLISUUS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Antiikin kulttuurin ihannoimisen taustalla oli humanismi, joka ihaili laajaa ja monipuolista sivistystä</a:t>
            </a:r>
          </a:p>
          <a:p>
            <a:r>
              <a:rPr lang="fi-FI" dirty="0" smtClean="0"/>
              <a:t>Tunnetuin humanisti oli 1300-luvulla elänyt italialainen Petrarca ja hollantilainen Erasmus Rotterdamilainen</a:t>
            </a:r>
          </a:p>
          <a:p>
            <a:r>
              <a:rPr lang="fi-FI" dirty="0" smtClean="0"/>
              <a:t>Rotterdamilainen käänsi Uuden Testamentin kreikaksi ja oli taitava antiikin tuntija</a:t>
            </a:r>
          </a:p>
          <a:p>
            <a:r>
              <a:rPr lang="fi-FI" dirty="0" smtClean="0"/>
              <a:t>Valtio-oppia kehitti Niccolo Macciavelli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760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12064"/>
            <a:ext cx="7931224" cy="5843496"/>
          </a:xfrm>
        </p:spPr>
        <p:txBody>
          <a:bodyPr/>
          <a:lstStyle/>
          <a:p>
            <a:r>
              <a:rPr lang="fi-FI" dirty="0" smtClean="0"/>
              <a:t>Merkittävimpiä renessanssin </a:t>
            </a:r>
            <a:r>
              <a:rPr lang="fi-FI" dirty="0" err="1" smtClean="0"/>
              <a:t>kirjalilijoita</a:t>
            </a:r>
            <a:r>
              <a:rPr lang="fi-FI" dirty="0" smtClean="0"/>
              <a:t> olivat Dante Alighieri, Giovanni Boccaccio ja </a:t>
            </a:r>
            <a:r>
              <a:rPr lang="fi-FI" dirty="0" err="1" smtClean="0"/>
              <a:t>Willian</a:t>
            </a:r>
            <a:r>
              <a:rPr lang="fi-FI" dirty="0" smtClean="0"/>
              <a:t> Shakespeare</a:t>
            </a:r>
          </a:p>
          <a:p>
            <a:r>
              <a:rPr lang="fi-FI" dirty="0" smtClean="0"/>
              <a:t>Heidän teoksissaan näkyvät selkeästi </a:t>
            </a:r>
            <a:r>
              <a:rPr lang="fi-FI" smtClean="0"/>
              <a:t>renessanssin ihanteet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997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40</TotalTime>
  <Words>153</Words>
  <Application>Microsoft Office PowerPoint</Application>
  <PresentationFormat>Näytössä katseltava diaesitys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Metro</vt:lpstr>
      <vt:lpstr>RENESSANSSIN TAITEET</vt:lpstr>
      <vt:lpstr>PowerPoint-esitys</vt:lpstr>
      <vt:lpstr>RENESSANSSIN TIEDE JA KIRJALLISUUS</vt:lpstr>
      <vt:lpstr>PowerPoint-esitys</vt:lpstr>
    </vt:vector>
  </TitlesOfParts>
  <Company>Aajärven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RENESSANSSIN TAITEET</dc:title>
  <dc:creator>Opettaja</dc:creator>
  <cp:lastModifiedBy>opiskelija</cp:lastModifiedBy>
  <cp:revision>15</cp:revision>
  <dcterms:created xsi:type="dcterms:W3CDTF">2012-05-09T09:57:58Z</dcterms:created>
  <dcterms:modified xsi:type="dcterms:W3CDTF">2017-03-22T09:04:09Z</dcterms:modified>
</cp:coreProperties>
</file>