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8" d="100"/>
          <a:sy n="128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568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6682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584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0890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7286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8285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244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221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537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51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617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41110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56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41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0277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415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11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392575-5543-4296-981C-E2D0F3E86B83}" type="datetimeFigureOut">
              <a:rPr lang="fi-FI" smtClean="0"/>
              <a:t>27.1.2020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9F0CC0-1899-4BB2-A13D-290966364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7298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 dirty="0" smtClean="0"/>
              <a:t>Renessanssi s. </a:t>
            </a:r>
            <a:r>
              <a:rPr lang="fi-FI" u="sng" dirty="0" smtClean="0"/>
              <a:t>68-71</a:t>
            </a:r>
            <a:endParaRPr lang="fi-FI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 smtClean="0"/>
              <a:t>Renessanssilla tarkoitetaan antiikin kulttuurin uudelleen elpymistä </a:t>
            </a:r>
            <a:r>
              <a:rPr lang="fi-FI" dirty="0" err="1" smtClean="0"/>
              <a:t>Pohjois</a:t>
            </a:r>
            <a:r>
              <a:rPr lang="fi-FI" dirty="0" smtClean="0"/>
              <a:t>-Italian kaupunkivaltioissa 1300-luvulta alkaen</a:t>
            </a:r>
          </a:p>
          <a:p>
            <a:r>
              <a:rPr lang="fi-FI" dirty="0" smtClean="0"/>
              <a:t>Varsinaiseen kukoistukseensa renessanssi kehittyi Italiassa 1400- ja 1500-luvuilla</a:t>
            </a:r>
          </a:p>
          <a:p>
            <a:r>
              <a:rPr lang="fi-FI" dirty="0" smtClean="0"/>
              <a:t>Renessanssi näkyi maailmankuvan ja ihmisihanteen muutoksena, taiteessa paluuna antiikkiin ja antiikin ihailuna ja se vaikutti voimakkaasti tieteiden kehitykseen 1600-luvulla</a:t>
            </a:r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18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u="sng" dirty="0" smtClean="0"/>
              <a:t>Renessanssin synnyn edellytyksiä Italiassa</a:t>
            </a:r>
            <a:endParaRPr lang="fi-FI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Ristiretket olivat rikastuttaneet Pohjois-Italian kaupunkivaltioita</a:t>
            </a:r>
          </a:p>
          <a:p>
            <a:r>
              <a:rPr lang="fi-FI" dirty="0" smtClean="0"/>
              <a:t>Kaupunkivaltiot  olivat kaukokaupan keskuksia, erityisesti Genova ja Venetsia</a:t>
            </a:r>
          </a:p>
          <a:p>
            <a:r>
              <a:rPr lang="fi-FI" dirty="0" smtClean="0"/>
              <a:t>Vauras porvaristo oli vapaa kirkon ja feodaalilaitoksen kahleista</a:t>
            </a:r>
          </a:p>
          <a:p>
            <a:r>
              <a:rPr lang="fi-FI" dirty="0" smtClean="0"/>
              <a:t>Varakkaiden porvarissukujen kilpailu taiteen alalla</a:t>
            </a:r>
          </a:p>
          <a:p>
            <a:r>
              <a:rPr lang="fi-FI" dirty="0" smtClean="0"/>
              <a:t>Italia oli otollinen paikka antiikin kulttuurin uudelleen elpymiselle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263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9592" y="476672"/>
            <a:ext cx="7787208" cy="5878888"/>
          </a:xfrm>
        </p:spPr>
        <p:txBody>
          <a:bodyPr/>
          <a:lstStyle/>
          <a:p>
            <a:r>
              <a:rPr lang="fi-FI" dirty="0" smtClean="0"/>
              <a:t>Venetsian ja Genovan lisäksi merkittäviä renessanssikeskuksia Italiassa: Firenze, Milano ja Rooma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032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99</TotalTime>
  <Words>94</Words>
  <Application>Microsoft Office PowerPoint</Application>
  <PresentationFormat>Näytössä katseltava diaesitys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4" baseType="lpstr">
      <vt:lpstr>Organic</vt:lpstr>
      <vt:lpstr>Renessanssi s. 68-71</vt:lpstr>
      <vt:lpstr>Renessanssin synnyn edellytyksiä Italiassa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Renessanssin synnyn edellytyksiä Italiassa</dc:title>
  <dc:creator>Minna</dc:creator>
  <cp:lastModifiedBy>opiskelija</cp:lastModifiedBy>
  <cp:revision>11</cp:revision>
  <dcterms:created xsi:type="dcterms:W3CDTF">2013-05-05T13:18:08Z</dcterms:created>
  <dcterms:modified xsi:type="dcterms:W3CDTF">2020-01-27T07:01:19Z</dcterms:modified>
</cp:coreProperties>
</file>