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11"/>
  </p:notesMasterIdLst>
  <p:handoutMasterIdLst>
    <p:handoutMasterId r:id="rId12"/>
  </p:handoutMasterIdLst>
  <p:sldIdLst>
    <p:sldId id="256" r:id="rId5"/>
    <p:sldId id="260" r:id="rId6"/>
    <p:sldId id="314" r:id="rId7"/>
    <p:sldId id="320" r:id="rId8"/>
    <p:sldId id="315" r:id="rId9"/>
    <p:sldId id="316" r:id="rId10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60"/>
            <p14:sldId id="314"/>
            <p14:sldId id="320"/>
            <p14:sldId id="315"/>
            <p14:sldId id="31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400"/>
    <a:srgbClr val="AA5501"/>
    <a:srgbClr val="00A87E"/>
    <a:srgbClr val="0C845B"/>
    <a:srgbClr val="E53663"/>
    <a:srgbClr val="E6009D"/>
    <a:srgbClr val="A45BA2"/>
    <a:srgbClr val="00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255"/>
    <p:restoredTop sz="94425"/>
  </p:normalViewPr>
  <p:slideViewPr>
    <p:cSldViewPr snapToGrid="0">
      <p:cViewPr varScale="1">
        <p:scale>
          <a:sx n="30" d="100"/>
          <a:sy n="30" d="100"/>
        </p:scale>
        <p:origin x="56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2.9.2022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Sarjan nimi alatunnisteeksi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rPr lang="en-FI"/>
              <a:t>09/02/2022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Sarjan nimi alatunnisteeksi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r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&lt; Sarjan nimi + luvun nro &gt;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17. </a:t>
            </a:r>
            <a:r>
              <a:rPr lang="en-GB" dirty="0" err="1"/>
              <a:t>Venäja</a:t>
            </a:r>
            <a:r>
              <a:rPr lang="en-GB" dirty="0"/>
              <a:t>̈ </a:t>
            </a:r>
            <a:r>
              <a:rPr lang="en-GB" dirty="0" err="1"/>
              <a:t>kylmän</a:t>
            </a:r>
            <a:r>
              <a:rPr lang="en-GB" dirty="0"/>
              <a:t> </a:t>
            </a:r>
            <a:r>
              <a:rPr lang="en-GB" dirty="0" err="1"/>
              <a:t>sodan</a:t>
            </a:r>
            <a:r>
              <a:rPr lang="en-GB" dirty="0"/>
              <a:t> </a:t>
            </a:r>
            <a:r>
              <a:rPr lang="en-GB" dirty="0" err="1"/>
              <a:t>jälkeen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/>
              <a:t>2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/>
              <a:t>Forum Historia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EF3F760-0DE2-44FD-ACB7-24DDAEA6F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9BD7E86-DD03-487B-BE5C-C16B5770089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Historia 2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2B2A738-BE19-42EE-9273-16F459A10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532437"/>
            <a:ext cx="21031200" cy="2651126"/>
          </a:xfrm>
        </p:spPr>
        <p:txBody>
          <a:bodyPr>
            <a:normAutofit/>
          </a:bodyPr>
          <a:lstStyle/>
          <a:p>
            <a:r>
              <a:rPr lang="en-GB" dirty="0" err="1">
                <a:solidFill>
                  <a:schemeClr val="tx1"/>
                </a:solidFill>
              </a:rPr>
              <a:t>Tietoisku</a:t>
            </a:r>
            <a:r>
              <a:rPr lang="en-GB" dirty="0">
                <a:solidFill>
                  <a:schemeClr val="tx1"/>
                </a:solidFill>
              </a:rPr>
              <a:t>: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Venäjä </a:t>
            </a:r>
            <a:r>
              <a:rPr lang="en-GB" dirty="0" err="1">
                <a:solidFill>
                  <a:schemeClr val="tx1"/>
                </a:solidFill>
              </a:rPr>
              <a:t>konflikteissa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kylmän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sodan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jälkeen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39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E35CC-33D2-8649-AA39-965C322BA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>
                <a:solidFill>
                  <a:schemeClr val="tx1"/>
                </a:solidFill>
              </a:rPr>
              <a:t>Venäjä </a:t>
            </a:r>
            <a:r>
              <a:rPr lang="en-GB" dirty="0" err="1">
                <a:solidFill>
                  <a:schemeClr val="tx1"/>
                </a:solidFill>
              </a:rPr>
              <a:t>ja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reuna-alueet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D4308-E9BD-1140-9045-D8BE39DAEA4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Kylmän</a:t>
            </a:r>
            <a:r>
              <a:rPr lang="en-GB" dirty="0"/>
              <a:t> </a:t>
            </a:r>
            <a:r>
              <a:rPr lang="en-GB" dirty="0" err="1"/>
              <a:t>sodan</a:t>
            </a:r>
            <a:r>
              <a:rPr lang="en-GB" dirty="0"/>
              <a:t> </a:t>
            </a:r>
            <a:r>
              <a:rPr lang="en-GB" dirty="0" err="1"/>
              <a:t>jälkeen</a:t>
            </a:r>
            <a:r>
              <a:rPr lang="en-GB" dirty="0"/>
              <a:t> </a:t>
            </a:r>
            <a:r>
              <a:rPr lang="en-GB" dirty="0" err="1"/>
              <a:t>Venäjän</a:t>
            </a:r>
            <a:r>
              <a:rPr lang="en-GB" dirty="0"/>
              <a:t> </a:t>
            </a:r>
            <a:r>
              <a:rPr lang="en-GB" dirty="0" err="1"/>
              <a:t>huomio</a:t>
            </a:r>
            <a:r>
              <a:rPr lang="en-GB" dirty="0"/>
              <a:t> </a:t>
            </a:r>
            <a:r>
              <a:rPr lang="en-GB" dirty="0" err="1"/>
              <a:t>kääntyi</a:t>
            </a:r>
            <a:r>
              <a:rPr lang="en-GB" dirty="0"/>
              <a:t> </a:t>
            </a:r>
            <a:r>
              <a:rPr lang="en-GB" dirty="0" err="1"/>
              <a:t>sen</a:t>
            </a:r>
            <a:r>
              <a:rPr lang="en-GB" dirty="0"/>
              <a:t> </a:t>
            </a:r>
            <a:r>
              <a:rPr lang="en-GB" dirty="0" err="1"/>
              <a:t>Aasianpuoleisille</a:t>
            </a:r>
            <a:r>
              <a:rPr lang="en-GB" dirty="0"/>
              <a:t> </a:t>
            </a:r>
            <a:r>
              <a:rPr lang="en-GB" dirty="0" err="1"/>
              <a:t>reuna-alueille</a:t>
            </a:r>
            <a:r>
              <a:rPr lang="en-GB" dirty="0"/>
              <a:t>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Venäjää</a:t>
            </a:r>
            <a:r>
              <a:rPr lang="en-GB" dirty="0"/>
              <a:t> on </a:t>
            </a:r>
            <a:r>
              <a:rPr lang="en-GB" dirty="0" err="1"/>
              <a:t>huolestuttanut</a:t>
            </a:r>
            <a:r>
              <a:rPr lang="en-GB" dirty="0"/>
              <a:t> </a:t>
            </a:r>
            <a:r>
              <a:rPr lang="en-GB" dirty="0" err="1"/>
              <a:t>muslimien</a:t>
            </a:r>
            <a:r>
              <a:rPr lang="en-GB" dirty="0"/>
              <a:t> </a:t>
            </a:r>
            <a:r>
              <a:rPr lang="en-GB" dirty="0" err="1"/>
              <a:t>vallan</a:t>
            </a:r>
            <a:r>
              <a:rPr lang="en-GB" dirty="0"/>
              <a:t> </a:t>
            </a:r>
            <a:r>
              <a:rPr lang="en-GB" dirty="0" err="1"/>
              <a:t>kasvu</a:t>
            </a:r>
            <a:r>
              <a:rPr lang="en-GB" dirty="0"/>
              <a:t> </a:t>
            </a:r>
            <a:r>
              <a:rPr lang="en-GB" dirty="0" err="1"/>
              <a:t>lähialueillaan</a:t>
            </a:r>
            <a:r>
              <a:rPr lang="en-GB" dirty="0"/>
              <a:t>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Venäjän</a:t>
            </a:r>
            <a:r>
              <a:rPr lang="en-GB" dirty="0"/>
              <a:t> </a:t>
            </a:r>
            <a:r>
              <a:rPr lang="en-GB" dirty="0" err="1"/>
              <a:t>intressissä</a:t>
            </a:r>
            <a:r>
              <a:rPr lang="en-GB" dirty="0"/>
              <a:t> </a:t>
            </a:r>
            <a:r>
              <a:rPr lang="en-GB" dirty="0" err="1"/>
              <a:t>myös</a:t>
            </a:r>
            <a:r>
              <a:rPr lang="en-GB" dirty="0"/>
              <a:t> </a:t>
            </a:r>
            <a:r>
              <a:rPr lang="en-GB" dirty="0" err="1"/>
              <a:t>kontrolloida</a:t>
            </a:r>
            <a:r>
              <a:rPr lang="en-GB" dirty="0"/>
              <a:t> </a:t>
            </a:r>
            <a:r>
              <a:rPr lang="en-GB" dirty="0" err="1"/>
              <a:t>alueen</a:t>
            </a:r>
            <a:r>
              <a:rPr lang="en-GB" dirty="0"/>
              <a:t> </a:t>
            </a:r>
            <a:r>
              <a:rPr lang="en-GB" dirty="0" err="1"/>
              <a:t>öljyä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öljyputkia</a:t>
            </a:r>
            <a:r>
              <a:rPr lang="en-GB" dirty="0"/>
              <a:t>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/>
              <a:t>Venäjä </a:t>
            </a:r>
            <a:r>
              <a:rPr lang="en-GB" dirty="0" err="1"/>
              <a:t>esim</a:t>
            </a:r>
            <a:r>
              <a:rPr lang="en-GB" dirty="0"/>
              <a:t>. </a:t>
            </a:r>
            <a:r>
              <a:rPr lang="en-GB" dirty="0" err="1"/>
              <a:t>soti</a:t>
            </a:r>
            <a:r>
              <a:rPr lang="en-GB" dirty="0"/>
              <a:t> </a:t>
            </a:r>
            <a:r>
              <a:rPr lang="en-GB" dirty="0" err="1"/>
              <a:t>itsenäisyyttä</a:t>
            </a:r>
            <a:r>
              <a:rPr lang="en-GB" dirty="0"/>
              <a:t> </a:t>
            </a:r>
            <a:r>
              <a:rPr lang="en-GB" dirty="0" err="1"/>
              <a:t>yrittäneessä</a:t>
            </a:r>
            <a:r>
              <a:rPr lang="en-GB" dirty="0"/>
              <a:t> </a:t>
            </a:r>
            <a:r>
              <a:rPr lang="en-GB" dirty="0" err="1"/>
              <a:t>Tšetšeniassa</a:t>
            </a:r>
            <a:r>
              <a:rPr lang="en-GB" dirty="0"/>
              <a:t> 1990- </a:t>
            </a:r>
            <a:r>
              <a:rPr lang="en-GB" dirty="0" err="1"/>
              <a:t>ja</a:t>
            </a:r>
            <a:r>
              <a:rPr lang="en-GB" dirty="0"/>
              <a:t> 2000-luvuilla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pakotti</a:t>
            </a:r>
            <a:r>
              <a:rPr lang="en-GB" dirty="0"/>
              <a:t> </a:t>
            </a:r>
            <a:r>
              <a:rPr lang="en-GB" dirty="0" err="1"/>
              <a:t>sen</a:t>
            </a:r>
            <a:r>
              <a:rPr lang="en-GB" dirty="0"/>
              <a:t> </a:t>
            </a:r>
            <a:r>
              <a:rPr lang="en-GB" dirty="0" err="1"/>
              <a:t>pysymään</a:t>
            </a:r>
            <a:r>
              <a:rPr lang="en-GB" dirty="0"/>
              <a:t> </a:t>
            </a:r>
            <a:r>
              <a:rPr lang="en-GB" dirty="0" err="1"/>
              <a:t>osana</a:t>
            </a:r>
            <a:r>
              <a:rPr lang="en-GB" dirty="0"/>
              <a:t> </a:t>
            </a:r>
            <a:r>
              <a:rPr lang="en-GB" dirty="0" err="1"/>
              <a:t>Venäjää</a:t>
            </a:r>
            <a:r>
              <a:rPr lang="en-GB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96C34-117E-AC4B-A776-55A6748A2A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C7341-43FE-5B41-9BDC-E4C2B48D305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</p:spTree>
    <p:extLst>
      <p:ext uri="{BB962C8B-B14F-4D97-AF65-F5344CB8AC3E}">
        <p14:creationId xmlns:p14="http://schemas.microsoft.com/office/powerpoint/2010/main" val="380470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E35CC-33D2-8649-AA39-965C322BA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>
                <a:solidFill>
                  <a:schemeClr val="tx1"/>
                </a:solidFill>
              </a:rPr>
              <a:t>Venäjä </a:t>
            </a:r>
            <a:r>
              <a:rPr lang="en-GB" dirty="0" err="1">
                <a:solidFill>
                  <a:schemeClr val="tx1"/>
                </a:solidFill>
              </a:rPr>
              <a:t>ja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reuna-alueet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D4308-E9BD-1140-9045-D8BE39DAEA4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/>
              <a:t>Venäjä on </a:t>
            </a:r>
            <a:r>
              <a:rPr lang="en-GB" dirty="0" err="1"/>
              <a:t>esiintynyt</a:t>
            </a:r>
            <a:r>
              <a:rPr lang="en-GB" dirty="0"/>
              <a:t> </a:t>
            </a:r>
            <a:r>
              <a:rPr lang="en-GB" dirty="0" err="1"/>
              <a:t>entisten</a:t>
            </a:r>
            <a:r>
              <a:rPr lang="en-GB" dirty="0"/>
              <a:t> </a:t>
            </a:r>
            <a:r>
              <a:rPr lang="en-GB" dirty="0" err="1"/>
              <a:t>Neuvostoliiton</a:t>
            </a:r>
            <a:r>
              <a:rPr lang="en-GB" dirty="0"/>
              <a:t> </a:t>
            </a:r>
            <a:r>
              <a:rPr lang="en-GB" dirty="0" err="1"/>
              <a:t>maissa</a:t>
            </a:r>
            <a:r>
              <a:rPr lang="en-GB" dirty="0"/>
              <a:t> </a:t>
            </a:r>
            <a:r>
              <a:rPr lang="en-GB" dirty="0" err="1"/>
              <a:t>asuvien</a:t>
            </a:r>
            <a:r>
              <a:rPr lang="en-GB" dirty="0"/>
              <a:t> </a:t>
            </a:r>
            <a:r>
              <a:rPr lang="en-GB" dirty="0" err="1"/>
              <a:t>venäjänkielisten</a:t>
            </a:r>
            <a:r>
              <a:rPr lang="en-GB" dirty="0"/>
              <a:t> </a:t>
            </a:r>
            <a:r>
              <a:rPr lang="en-GB" dirty="0" err="1"/>
              <a:t>suojelijana</a:t>
            </a:r>
            <a:r>
              <a:rPr lang="en-GB" dirty="0"/>
              <a:t>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/>
              <a:t>Georgian </a:t>
            </a:r>
            <a:r>
              <a:rPr lang="en-GB" dirty="0" err="1"/>
              <a:t>sota</a:t>
            </a:r>
            <a:r>
              <a:rPr lang="en-GB" dirty="0"/>
              <a:t> 2008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/>
              <a:t>Venäjä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hyväksynyt</a:t>
            </a:r>
            <a:r>
              <a:rPr lang="en-GB" dirty="0"/>
              <a:t> Georgian </a:t>
            </a:r>
            <a:r>
              <a:rPr lang="en-GB" dirty="0" err="1"/>
              <a:t>Nato-jäsenyyttä</a:t>
            </a:r>
            <a:r>
              <a:rPr lang="en-GB" dirty="0"/>
              <a:t>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Erimielisyyksiä</a:t>
            </a:r>
            <a:r>
              <a:rPr lang="en-GB" dirty="0"/>
              <a:t> </a:t>
            </a:r>
            <a:r>
              <a:rPr lang="en-GB" dirty="0" err="1"/>
              <a:t>myös</a:t>
            </a:r>
            <a:r>
              <a:rPr lang="en-GB" dirty="0"/>
              <a:t> </a:t>
            </a:r>
            <a:r>
              <a:rPr lang="en-GB" dirty="0" err="1"/>
              <a:t>Abhasian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Etelä</a:t>
            </a:r>
            <a:r>
              <a:rPr lang="en-GB" dirty="0"/>
              <a:t>-Ossetian </a:t>
            </a:r>
            <a:r>
              <a:rPr lang="en-GB" dirty="0" err="1"/>
              <a:t>tilanteesta</a:t>
            </a:r>
            <a:r>
              <a:rPr lang="en-GB" dirty="0"/>
              <a:t>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Putinin</a:t>
            </a:r>
            <a:r>
              <a:rPr lang="en-GB" dirty="0"/>
              <a:t> </a:t>
            </a:r>
            <a:r>
              <a:rPr lang="en-GB" dirty="0" err="1"/>
              <a:t>kaudella</a:t>
            </a:r>
            <a:r>
              <a:rPr lang="en-GB" dirty="0"/>
              <a:t> </a:t>
            </a:r>
            <a:r>
              <a:rPr lang="en-GB" dirty="0" err="1"/>
              <a:t>Venäjän</a:t>
            </a:r>
            <a:r>
              <a:rPr lang="en-GB" dirty="0"/>
              <a:t> </a:t>
            </a:r>
            <a:r>
              <a:rPr lang="en-GB" dirty="0" err="1"/>
              <a:t>suhtautuminen</a:t>
            </a:r>
            <a:r>
              <a:rPr lang="en-GB" dirty="0"/>
              <a:t> </a:t>
            </a:r>
            <a:r>
              <a:rPr lang="en-GB" dirty="0" err="1"/>
              <a:t>Natoon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EU:iin</a:t>
            </a:r>
            <a:r>
              <a:rPr lang="en-GB" dirty="0"/>
              <a:t> on </a:t>
            </a:r>
            <a:r>
              <a:rPr lang="en-GB" dirty="0" err="1"/>
              <a:t>viilentynyt</a:t>
            </a:r>
            <a:r>
              <a:rPr lang="en-GB" dirty="0"/>
              <a:t>. Venäjä </a:t>
            </a:r>
            <a:r>
              <a:rPr lang="en-GB" dirty="0" err="1"/>
              <a:t>tulkitsee</a:t>
            </a:r>
            <a:r>
              <a:rPr lang="en-GB" dirty="0"/>
              <a:t> </a:t>
            </a:r>
            <a:r>
              <a:rPr lang="en-GB" dirty="0" err="1"/>
              <a:t>entiset</a:t>
            </a:r>
            <a:r>
              <a:rPr lang="en-GB" dirty="0"/>
              <a:t> </a:t>
            </a:r>
            <a:r>
              <a:rPr lang="en-GB" dirty="0" err="1"/>
              <a:t>NL:n</a:t>
            </a:r>
            <a:r>
              <a:rPr lang="en-GB" dirty="0"/>
              <a:t> </a:t>
            </a:r>
            <a:r>
              <a:rPr lang="en-GB" dirty="0" err="1"/>
              <a:t>valtiot</a:t>
            </a:r>
            <a:r>
              <a:rPr lang="en-GB" dirty="0"/>
              <a:t> </a:t>
            </a:r>
            <a:r>
              <a:rPr lang="en-GB" dirty="0" err="1"/>
              <a:t>etupiirikseen</a:t>
            </a:r>
            <a:r>
              <a:rPr lang="en-GB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96C34-117E-AC4B-A776-55A6748A2A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C7341-43FE-5B41-9BDC-E4C2B48D305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</p:spTree>
    <p:extLst>
      <p:ext uri="{BB962C8B-B14F-4D97-AF65-F5344CB8AC3E}">
        <p14:creationId xmlns:p14="http://schemas.microsoft.com/office/powerpoint/2010/main" val="6539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E35CC-33D2-8649-AA39-965C322BA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>
                <a:solidFill>
                  <a:schemeClr val="tx1"/>
                </a:solidFill>
              </a:rPr>
              <a:t>Venäjä </a:t>
            </a:r>
            <a:r>
              <a:rPr lang="en-GB" dirty="0" err="1">
                <a:solidFill>
                  <a:schemeClr val="tx1"/>
                </a:solidFill>
              </a:rPr>
              <a:t>ja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Ukraina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D4308-E9BD-1140-9045-D8BE39DAEA4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/>
              <a:t>Venäjä </a:t>
            </a:r>
            <a:r>
              <a:rPr lang="en-GB" dirty="0" err="1"/>
              <a:t>vastusti</a:t>
            </a:r>
            <a:r>
              <a:rPr lang="en-GB" dirty="0"/>
              <a:t> </a:t>
            </a:r>
            <a:r>
              <a:rPr lang="en-GB" dirty="0" err="1"/>
              <a:t>Ukrainan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EU:n</a:t>
            </a:r>
            <a:r>
              <a:rPr lang="en-GB" dirty="0"/>
              <a:t> </a:t>
            </a:r>
            <a:r>
              <a:rPr lang="en-GB" dirty="0" err="1"/>
              <a:t>lähentymistä</a:t>
            </a:r>
            <a:r>
              <a:rPr lang="en-GB" dirty="0"/>
              <a:t>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Ukrainan</a:t>
            </a:r>
            <a:r>
              <a:rPr lang="en-GB" dirty="0"/>
              <a:t> </a:t>
            </a:r>
            <a:r>
              <a:rPr lang="en-GB" dirty="0" err="1"/>
              <a:t>venäjänmieliset</a:t>
            </a:r>
            <a:r>
              <a:rPr lang="en-GB" dirty="0"/>
              <a:t> </a:t>
            </a:r>
            <a:r>
              <a:rPr lang="en-GB" dirty="0" err="1"/>
              <a:t>itäiset</a:t>
            </a:r>
            <a:r>
              <a:rPr lang="en-GB" dirty="0"/>
              <a:t> </a:t>
            </a:r>
            <a:r>
              <a:rPr lang="en-GB" dirty="0" err="1"/>
              <a:t>maakunnat</a:t>
            </a:r>
            <a:r>
              <a:rPr lang="en-GB" dirty="0"/>
              <a:t> </a:t>
            </a:r>
            <a:r>
              <a:rPr lang="en-GB" dirty="0" err="1"/>
              <a:t>aloittivat</a:t>
            </a:r>
            <a:r>
              <a:rPr lang="en-GB" dirty="0"/>
              <a:t> </a:t>
            </a:r>
            <a:r>
              <a:rPr lang="en-GB" dirty="0" err="1"/>
              <a:t>kapinan</a:t>
            </a:r>
            <a:r>
              <a:rPr lang="en-GB" dirty="0"/>
              <a:t> </a:t>
            </a:r>
            <a:r>
              <a:rPr lang="en-GB" dirty="0" err="1"/>
              <a:t>Ukrainan</a:t>
            </a:r>
            <a:r>
              <a:rPr lang="en-GB" dirty="0"/>
              <a:t> </a:t>
            </a:r>
            <a:r>
              <a:rPr lang="en-GB" dirty="0" err="1"/>
              <a:t>hallitusta</a:t>
            </a:r>
            <a:r>
              <a:rPr lang="en-GB" dirty="0"/>
              <a:t> </a:t>
            </a:r>
            <a:r>
              <a:rPr lang="en-GB" dirty="0" err="1"/>
              <a:t>vastaan</a:t>
            </a:r>
            <a:r>
              <a:rPr lang="en-GB" dirty="0"/>
              <a:t>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/>
              <a:t>Venäjä </a:t>
            </a:r>
            <a:r>
              <a:rPr lang="en-GB" dirty="0" err="1"/>
              <a:t>miehitti</a:t>
            </a:r>
            <a:r>
              <a:rPr lang="en-GB" dirty="0"/>
              <a:t> </a:t>
            </a:r>
            <a:r>
              <a:rPr lang="en-GB" dirty="0" err="1"/>
              <a:t>Ukrainalle</a:t>
            </a:r>
            <a:r>
              <a:rPr lang="en-GB" dirty="0"/>
              <a:t> </a:t>
            </a:r>
            <a:r>
              <a:rPr lang="en-GB" dirty="0" err="1"/>
              <a:t>kuuluvan</a:t>
            </a:r>
            <a:r>
              <a:rPr lang="en-GB" dirty="0"/>
              <a:t> </a:t>
            </a:r>
            <a:r>
              <a:rPr lang="en-GB" dirty="0" err="1"/>
              <a:t>geopoliittisesti</a:t>
            </a:r>
            <a:r>
              <a:rPr lang="en-GB" dirty="0"/>
              <a:t> </a:t>
            </a:r>
            <a:r>
              <a:rPr lang="en-GB" dirty="0" err="1"/>
              <a:t>tärkeän</a:t>
            </a:r>
            <a:r>
              <a:rPr lang="en-GB" dirty="0"/>
              <a:t> </a:t>
            </a:r>
            <a:r>
              <a:rPr lang="en-GB" dirty="0" err="1"/>
              <a:t>Krimin</a:t>
            </a:r>
            <a:r>
              <a:rPr lang="en-GB" dirty="0"/>
              <a:t> </a:t>
            </a:r>
            <a:r>
              <a:rPr lang="en-GB" dirty="0" err="1"/>
              <a:t>niemimaan</a:t>
            </a:r>
            <a:r>
              <a:rPr lang="en-GB" dirty="0"/>
              <a:t>, </a:t>
            </a:r>
            <a:r>
              <a:rPr lang="en-GB" dirty="0" err="1"/>
              <a:t>minkä</a:t>
            </a:r>
            <a:r>
              <a:rPr lang="en-GB" dirty="0"/>
              <a:t> </a:t>
            </a:r>
            <a:r>
              <a:rPr lang="en-GB" dirty="0" err="1"/>
              <a:t>vuoksi</a:t>
            </a:r>
            <a:r>
              <a:rPr lang="en-GB" dirty="0"/>
              <a:t> EU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Yhdysvallat</a:t>
            </a:r>
            <a:r>
              <a:rPr lang="en-GB" dirty="0"/>
              <a:t> </a:t>
            </a:r>
            <a:r>
              <a:rPr lang="en-GB" dirty="0" err="1"/>
              <a:t>asettivat</a:t>
            </a:r>
            <a:r>
              <a:rPr lang="en-GB" dirty="0"/>
              <a:t> </a:t>
            </a:r>
            <a:r>
              <a:rPr lang="en-GB" dirty="0" err="1"/>
              <a:t>Venäjälle</a:t>
            </a:r>
            <a:r>
              <a:rPr lang="en-GB" dirty="0"/>
              <a:t> </a:t>
            </a:r>
            <a:r>
              <a:rPr lang="en-GB" dirty="0" err="1"/>
              <a:t>pakotteita</a:t>
            </a:r>
            <a:r>
              <a:rPr lang="en-GB" dirty="0"/>
              <a:t>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Itä-Ukrainan</a:t>
            </a:r>
            <a:r>
              <a:rPr lang="en-GB" dirty="0"/>
              <a:t> </a:t>
            </a:r>
            <a:r>
              <a:rPr lang="en-GB" dirty="0" err="1"/>
              <a:t>jäätynyt</a:t>
            </a:r>
            <a:r>
              <a:rPr lang="en-GB" dirty="0"/>
              <a:t> </a:t>
            </a:r>
            <a:r>
              <a:rPr lang="en-GB" dirty="0" err="1"/>
              <a:t>konflikti</a:t>
            </a:r>
            <a:r>
              <a:rPr lang="en-GB" dirty="0"/>
              <a:t> </a:t>
            </a:r>
            <a:r>
              <a:rPr lang="en-GB" dirty="0" err="1"/>
              <a:t>jatkuu</a:t>
            </a:r>
            <a:r>
              <a:rPr lang="en-GB" dirty="0"/>
              <a:t> 2020-luvun </a:t>
            </a:r>
            <a:r>
              <a:rPr lang="en-GB" dirty="0" err="1"/>
              <a:t>alussa</a:t>
            </a:r>
            <a:r>
              <a:rPr lang="en-GB" dirty="0"/>
              <a:t> </a:t>
            </a:r>
            <a:r>
              <a:rPr lang="en-GB" dirty="0" err="1"/>
              <a:t>edelleen</a:t>
            </a:r>
            <a:r>
              <a:rPr lang="en-GB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96C34-117E-AC4B-A776-55A6748A2A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C7341-43FE-5B41-9BDC-E4C2B48D305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</p:spTree>
    <p:extLst>
      <p:ext uri="{BB962C8B-B14F-4D97-AF65-F5344CB8AC3E}">
        <p14:creationId xmlns:p14="http://schemas.microsoft.com/office/powerpoint/2010/main" val="288137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E35CC-33D2-8649-AA39-965C322BA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>
                <a:solidFill>
                  <a:schemeClr val="tx1"/>
                </a:solidFill>
              </a:rPr>
              <a:t>Venäjä </a:t>
            </a:r>
            <a:r>
              <a:rPr lang="en-GB" dirty="0" err="1">
                <a:solidFill>
                  <a:schemeClr val="tx1"/>
                </a:solidFill>
              </a:rPr>
              <a:t>ja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Syyria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D4308-E9BD-1140-9045-D8BE39DAEA4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Syyria</a:t>
            </a:r>
            <a:r>
              <a:rPr lang="en-GB" dirty="0"/>
              <a:t> on </a:t>
            </a:r>
            <a:r>
              <a:rPr lang="en-GB" dirty="0" err="1"/>
              <a:t>Venäjän</a:t>
            </a:r>
            <a:r>
              <a:rPr lang="en-GB" dirty="0"/>
              <a:t> </a:t>
            </a:r>
            <a:r>
              <a:rPr lang="en-GB" dirty="0" err="1"/>
              <a:t>perinteinen</a:t>
            </a:r>
            <a:r>
              <a:rPr lang="en-GB" dirty="0"/>
              <a:t> </a:t>
            </a:r>
            <a:r>
              <a:rPr lang="en-GB" dirty="0" err="1"/>
              <a:t>liittolainen</a:t>
            </a:r>
            <a:r>
              <a:rPr lang="en-GB" dirty="0"/>
              <a:t>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Syyrian</a:t>
            </a:r>
            <a:r>
              <a:rPr lang="en-GB" dirty="0"/>
              <a:t> </a:t>
            </a:r>
            <a:r>
              <a:rPr lang="en-GB" dirty="0" err="1"/>
              <a:t>sisällissodassa</a:t>
            </a:r>
            <a:r>
              <a:rPr lang="en-GB" dirty="0"/>
              <a:t> Venäjä on </a:t>
            </a:r>
            <a:r>
              <a:rPr lang="en-GB" dirty="0" err="1"/>
              <a:t>tukenut</a:t>
            </a:r>
            <a:r>
              <a:rPr lang="en-GB" dirty="0"/>
              <a:t> al-</a:t>
            </a:r>
            <a:r>
              <a:rPr lang="en-GB" dirty="0" err="1"/>
              <a:t>Assadin</a:t>
            </a:r>
            <a:r>
              <a:rPr lang="en-GB" dirty="0"/>
              <a:t> </a:t>
            </a:r>
            <a:r>
              <a:rPr lang="en-GB" dirty="0" err="1"/>
              <a:t>hallintoa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96C34-117E-AC4B-A776-55A6748A2A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C7341-43FE-5B41-9BDC-E4C2B48D305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</p:spTree>
    <p:extLst>
      <p:ext uri="{BB962C8B-B14F-4D97-AF65-F5344CB8AC3E}">
        <p14:creationId xmlns:p14="http://schemas.microsoft.com/office/powerpoint/2010/main" val="40145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Cloubi-värit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9A2BFBF1068343A90051A953165CA4" ma:contentTypeVersion="12" ma:contentTypeDescription="Luo uusi asiakirja." ma:contentTypeScope="" ma:versionID="54b432a60c30a7b560d48447365ee0c5">
  <xsd:schema xmlns:xsd="http://www.w3.org/2001/XMLSchema" xmlns:xs="http://www.w3.org/2001/XMLSchema" xmlns:p="http://schemas.microsoft.com/office/2006/metadata/properties" xmlns:ns2="6b080df9-d422-4e15-b43b-0ba7a8b09457" xmlns:ns3="eb72b648-3eb6-41aa-b4f2-3d22a76a6594" targetNamespace="http://schemas.microsoft.com/office/2006/metadata/properties" ma:root="true" ma:fieldsID="0d29f4af9fe79f3416692831880e8dc3" ns2:_="" ns3:_="">
    <xsd:import namespace="6b080df9-d422-4e15-b43b-0ba7a8b09457"/>
    <xsd:import namespace="eb72b648-3eb6-41aa-b4f2-3d22a76a6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80df9-d422-4e15-b43b-0ba7a8b09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2b648-3eb6-41aa-b4f2-3d22a76a6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CD2F0D0-8F4F-4C1E-BF9B-EC70314015DD}">
  <ds:schemaRefs>
    <ds:schemaRef ds:uri="http://purl.org/dc/dcmitype/"/>
    <ds:schemaRef ds:uri="http://schemas.microsoft.com/office/2006/documentManagement/types"/>
    <ds:schemaRef ds:uri="92f91b7d-256f-42b1-9b08-d8a43b83f0c6"/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18f6b07d-974e-4bcb-ace5-6e722d967269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32A0139-EB78-48F8-8E89-0C0A8A9A9F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80df9-d422-4e15-b43b-0ba7a8b09457"/>
    <ds:schemaRef ds:uri="eb72b648-3eb6-41aa-b4f2-3d22a76a6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536</TotalTime>
  <Words>206</Words>
  <Application>Microsoft Office PowerPoint</Application>
  <PresentationFormat>Mukautettu</PresentationFormat>
  <Paragraphs>33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Office-teema</vt:lpstr>
      <vt:lpstr>17. Venäjä kylmän sodan jälkeen</vt:lpstr>
      <vt:lpstr>Tietoisku: Venäjä konflikteissa kylmän sodan jälkeen</vt:lpstr>
      <vt:lpstr>Venäjä ja reuna-alueet</vt:lpstr>
      <vt:lpstr>Venäjä ja reuna-alueet</vt:lpstr>
      <vt:lpstr>Venäjä ja Ukraina</vt:lpstr>
      <vt:lpstr>Venäjä ja Syyria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Oppimisen palvelut ppt-pohja 2020</dc:title>
  <dc:creator>Väänänen Anna</dc:creator>
  <cp:keywords>powerpoint; oppimisen palvelut; OOP-powerpointpohja; ppt-pohja</cp:keywords>
  <cp:lastModifiedBy>Kaartinen Minna</cp:lastModifiedBy>
  <cp:revision>52</cp:revision>
  <cp:lastPrinted>2017-11-30T08:45:33Z</cp:lastPrinted>
  <dcterms:created xsi:type="dcterms:W3CDTF">2020-05-05T09:10:38Z</dcterms:created>
  <dcterms:modified xsi:type="dcterms:W3CDTF">2022-09-02T07:52:14Z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0x010100899A2BFBF1068343A90051A953165CA4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