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485" autoAdjust="0"/>
    <p:restoredTop sz="94660"/>
  </p:normalViewPr>
  <p:slideViewPr>
    <p:cSldViewPr snapToGrid="0">
      <p:cViewPr>
        <p:scale>
          <a:sx n="66" d="100"/>
          <a:sy n="66" d="100"/>
        </p:scale>
        <p:origin x="1044" y="17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80713-321D-4D4E-A162-DF38D9D34700}" type="datetimeFigureOut">
              <a:rPr lang="fi-FI" smtClean="0"/>
              <a:t>3.5.2020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83BD7-DA70-4A38-AF7B-95DDAE717E1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202590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80713-321D-4D4E-A162-DF38D9D34700}" type="datetimeFigureOut">
              <a:rPr lang="fi-FI" smtClean="0"/>
              <a:t>3.5.2020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83BD7-DA70-4A38-AF7B-95DDAE717E1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395134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80713-321D-4D4E-A162-DF38D9D34700}" type="datetimeFigureOut">
              <a:rPr lang="fi-FI" smtClean="0"/>
              <a:t>3.5.2020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83BD7-DA70-4A38-AF7B-95DDAE717E1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118572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80713-321D-4D4E-A162-DF38D9D34700}" type="datetimeFigureOut">
              <a:rPr lang="fi-FI" smtClean="0"/>
              <a:t>3.5.2020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83BD7-DA70-4A38-AF7B-95DDAE717E1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1317658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80713-321D-4D4E-A162-DF38D9D34700}" type="datetimeFigureOut">
              <a:rPr lang="fi-FI" smtClean="0"/>
              <a:t>3.5.2020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83BD7-DA70-4A38-AF7B-95DDAE717E1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599024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80713-321D-4D4E-A162-DF38D9D34700}" type="datetimeFigureOut">
              <a:rPr lang="fi-FI" smtClean="0"/>
              <a:t>3.5.2020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83BD7-DA70-4A38-AF7B-95DDAE717E1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064714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80713-321D-4D4E-A162-DF38D9D34700}" type="datetimeFigureOut">
              <a:rPr lang="fi-FI" smtClean="0"/>
              <a:t>3.5.2020</a:t>
            </a:fld>
            <a:endParaRPr lang="fi-F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83BD7-DA70-4A38-AF7B-95DDAE717E1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62096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80713-321D-4D4E-A162-DF38D9D34700}" type="datetimeFigureOut">
              <a:rPr lang="fi-FI" smtClean="0"/>
              <a:t>3.5.2020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83BD7-DA70-4A38-AF7B-95DDAE717E1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892576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80713-321D-4D4E-A162-DF38D9D34700}" type="datetimeFigureOut">
              <a:rPr lang="fi-FI" smtClean="0"/>
              <a:t>3.5.2020</a:t>
            </a:fld>
            <a:endParaRPr lang="fi-F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83BD7-DA70-4A38-AF7B-95DDAE717E1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056202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80713-321D-4D4E-A162-DF38D9D34700}" type="datetimeFigureOut">
              <a:rPr lang="fi-FI" smtClean="0"/>
              <a:t>3.5.2020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83BD7-DA70-4A38-AF7B-95DDAE717E1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000888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80713-321D-4D4E-A162-DF38D9D34700}" type="datetimeFigureOut">
              <a:rPr lang="fi-FI" smtClean="0"/>
              <a:t>3.5.2020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83BD7-DA70-4A38-AF7B-95DDAE717E1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559859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780713-321D-4D4E-A162-DF38D9D34700}" type="datetimeFigureOut">
              <a:rPr lang="fi-FI" smtClean="0"/>
              <a:t>3.5.2020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383BD7-DA70-4A38-AF7B-95DDAE717E1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980585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i-FI" u="sng" dirty="0" smtClean="0"/>
              <a:t>Miten kiinalainen ja länsimainen kulttuuri ovat kohdanneet 1500-luvulta 1900-luvun alkuun?</a:t>
            </a:r>
            <a:endParaRPr lang="fi-FI" u="sng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09600" y="1690688"/>
            <a:ext cx="5181600" cy="449976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fi-FI" dirty="0" smtClean="0"/>
              <a:t> ● 1500-luvulla portugalilaiset perustivat Kiinan kauppatukikohtia, ja jesuiitat levittivät kristinuskoa. </a:t>
            </a:r>
            <a:endParaRPr lang="fi-FI" dirty="0" smtClean="0"/>
          </a:p>
          <a:p>
            <a:pPr marL="0" indent="0">
              <a:buNone/>
            </a:pPr>
            <a:r>
              <a:rPr lang="fi-FI" dirty="0" smtClean="0"/>
              <a:t>● </a:t>
            </a:r>
            <a:r>
              <a:rPr lang="fi-FI" dirty="0" smtClean="0"/>
              <a:t>1700-luvulla kiinalaiset suhtautuivat torjuvasti eurooppalaisten halukkuuteen käydä kauppaa heidän kanssaan</a:t>
            </a:r>
            <a:r>
              <a:rPr lang="fi-FI" dirty="0" smtClean="0"/>
              <a:t>.</a:t>
            </a:r>
          </a:p>
          <a:p>
            <a:pPr marL="0" indent="0">
              <a:buNone/>
            </a:pPr>
            <a:r>
              <a:rPr lang="fi-FI" dirty="0" smtClean="0"/>
              <a:t>* Euroopassa kiinalaiset tuotteet menivät hyvin kaupaksi</a:t>
            </a:r>
            <a:r>
              <a:rPr lang="fi-FI" dirty="0" smtClean="0"/>
              <a:t> </a:t>
            </a:r>
            <a:r>
              <a:rPr lang="fi-FI" dirty="0" smtClean="0"/>
              <a:t> ja kauppasuhde oli Kiinalle positiivinen</a:t>
            </a:r>
            <a:endParaRPr lang="fi-FI" dirty="0"/>
          </a:p>
        </p:txBody>
      </p:sp>
      <p:pic>
        <p:nvPicPr>
          <p:cNvPr id="4098" name="Picture 2" descr="Amazon.com: Murwall Chinoiserie Wallpaper Blue Tile Wall Mural ...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1200" y="1690688"/>
            <a:ext cx="5791199" cy="4486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30152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i-FI" u="sng" dirty="0"/>
              <a:t>Miten kiinalainen ja länsimainen kulttuuri ovat kohdanneet 1500-luvulta 1900-luvun alkuun?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fi-FI" dirty="0" smtClean="0"/>
              <a:t> </a:t>
            </a:r>
            <a:r>
              <a:rPr lang="fi-FI" dirty="0"/>
              <a:t>● 1800-luvulla kiinalaiset ja eurooppalaiset kävivät </a:t>
            </a:r>
            <a:r>
              <a:rPr lang="fi-FI" dirty="0" smtClean="0"/>
              <a:t>oopiumsodan</a:t>
            </a:r>
            <a:r>
              <a:rPr lang="fi-FI" dirty="0"/>
              <a:t> </a:t>
            </a:r>
            <a:r>
              <a:rPr lang="fi-FI" dirty="0" smtClean="0"/>
              <a:t>koska Kiina halusi rajoittaa oopiumin maanhan tuontia Intiasta</a:t>
            </a:r>
          </a:p>
          <a:p>
            <a:pPr marL="0" indent="0">
              <a:buNone/>
            </a:pPr>
            <a:r>
              <a:rPr lang="fi-FI" dirty="0" smtClean="0"/>
              <a:t> </a:t>
            </a:r>
            <a:r>
              <a:rPr lang="fi-FI" dirty="0"/>
              <a:t>● 1800-luvulla länsivaltojen vaikutusvalta Kiinassa kasvoi, ja Kiina joutui luovuttamaan kauppatukikohtia </a:t>
            </a:r>
            <a:r>
              <a:rPr lang="fi-FI" dirty="0" smtClean="0"/>
              <a:t>rannikolta ja sallimaan oopiumin tuonnin maahan</a:t>
            </a:r>
            <a:endParaRPr lang="fi-FI" dirty="0"/>
          </a:p>
        </p:txBody>
      </p:sp>
      <p:pic>
        <p:nvPicPr>
          <p:cNvPr id="1026" name="Picture 2" descr="https://upload.wikimedia.org/wikipedia/commons/thumb/8/89/Destroying_Chinese_war_junks%2C_by_E._Duncan_%281843%29.jpg/1024px-Destroying_Chinese_war_junks%2C_by_E._Duncan_%281843%29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1200" y="1690687"/>
            <a:ext cx="5562600" cy="4486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18780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i-FI" u="sng" dirty="0"/>
              <a:t>Miten kiinalainen ja länsimainen kulttuuri ovat kohdanneet 1500-luvulta 1900-luvun alkuun?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fi-FI" dirty="0"/>
              <a:t>● 1800-luvulla länsivaltojen vaikutusvalta Kiinassa kasvoi, ja Kiina joutui luovuttamaan kauppatukikohtia rannikolta. </a:t>
            </a:r>
            <a:endParaRPr lang="fi-FI" dirty="0" smtClean="0"/>
          </a:p>
          <a:p>
            <a:pPr marL="0" indent="0">
              <a:buNone/>
            </a:pPr>
            <a:r>
              <a:rPr lang="fi-FI" dirty="0" smtClean="0"/>
              <a:t>* </a:t>
            </a:r>
            <a:r>
              <a:rPr lang="fi-FI" dirty="0" err="1" smtClean="0"/>
              <a:t>Taiping</a:t>
            </a:r>
            <a:r>
              <a:rPr lang="fi-FI" dirty="0" smtClean="0"/>
              <a:t>-kapinat (1850-1864) olivat kiinalaisten kapinointia keisaria vastaan. Sodan </a:t>
            </a:r>
            <a:r>
              <a:rPr lang="fi-FI" dirty="0" err="1" smtClean="0"/>
              <a:t>loippuvaiheessa</a:t>
            </a:r>
            <a:r>
              <a:rPr lang="fi-FI" dirty="0" smtClean="0"/>
              <a:t> ulkovallat auttoivat keisaria kapinan kukistamisessa ja vaativat lisää vaikutusvaltaa maan asioihin</a:t>
            </a:r>
            <a:endParaRPr lang="fi-FI" dirty="0"/>
          </a:p>
          <a:p>
            <a:endParaRPr lang="fi-FI" dirty="0"/>
          </a:p>
        </p:txBody>
      </p:sp>
      <p:pic>
        <p:nvPicPr>
          <p:cNvPr id="3074" name="Picture 2" descr="Taipingin kapina Kiinassa 1850-1864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44457" y="1567543"/>
            <a:ext cx="5809343" cy="44123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93547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i-FI" u="sng"/>
              <a:t>Miten kiinalainen ja länsimainen kulttuuri ovat kohdanneet 1500-luvulta 1900-luvun alkuun?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i-FI" dirty="0" err="1" smtClean="0"/>
              <a:t>Boksarikapinassa</a:t>
            </a:r>
            <a:r>
              <a:rPr lang="fi-FI" dirty="0" smtClean="0"/>
              <a:t> 1900 kapinalliset halusivat vähentää ulkomaalaisten vaikutusvaltaa Kiinassa. He tekivät väkivaltaisia iskuja ulkomaalaisia kohtaan. Kiina julisti sodan kaikkia ulkovaltoja vastaan. Lopulta monikansalliset joukot kukistivat kapinan.</a:t>
            </a:r>
          </a:p>
          <a:p>
            <a:r>
              <a:rPr lang="fi-FI" dirty="0" smtClean="0"/>
              <a:t>Keisarivalta kukistui lopullisesti 1912, minkä jälkeen länsimaiset kulttuurivaikutteet alkoivat levitä Kiinaan laajemmin, esim. Sanghaista Aasian viihdekeskus</a:t>
            </a:r>
            <a:endParaRPr lang="fi-FI" dirty="0"/>
          </a:p>
        </p:txBody>
      </p:sp>
      <p:pic>
        <p:nvPicPr>
          <p:cNvPr id="2050" name="Picture 2" descr="Nanking Road In Shanghai 1949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9800" y="1690688"/>
            <a:ext cx="5334000" cy="43823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24981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67</TotalTime>
  <Words>202</Words>
  <Application>Microsoft Office PowerPoint</Application>
  <PresentationFormat>Widescreen</PresentationFormat>
  <Paragraphs>13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Miten kiinalainen ja länsimainen kulttuuri ovat kohdanneet 1500-luvulta 1900-luvun alkuun?</vt:lpstr>
      <vt:lpstr>Miten kiinalainen ja länsimainen kulttuuri ovat kohdanneet 1500-luvulta 1900-luvun alkuun?</vt:lpstr>
      <vt:lpstr>Miten kiinalainen ja länsimainen kulttuuri ovat kohdanneet 1500-luvulta 1900-luvun alkuun?</vt:lpstr>
      <vt:lpstr>Miten kiinalainen ja länsimainen kulttuuri ovat kohdanneet 1500-luvulta 1900-luvun alkuun?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Miten kiinalainen ja länsimainen kulttuuri ovat kohdanneet 1500-luvulta 1900-luvun alkuun?</dc:title>
  <dc:creator>Minna</dc:creator>
  <cp:lastModifiedBy>Minna</cp:lastModifiedBy>
  <cp:revision>14</cp:revision>
  <dcterms:created xsi:type="dcterms:W3CDTF">2020-05-02T14:58:34Z</dcterms:created>
  <dcterms:modified xsi:type="dcterms:W3CDTF">2020-05-03T10:41:02Z</dcterms:modified>
</cp:coreProperties>
</file>