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B2E4-60F4-4772-984B-30DE87ECD268}" type="datetimeFigureOut">
              <a:rPr lang="fi-FI" smtClean="0"/>
              <a:t>29.11.2023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8652-EFD6-447C-80D6-608ED5FFDF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994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B2E4-60F4-4772-984B-30DE87ECD268}" type="datetimeFigureOut">
              <a:rPr lang="fi-FI" smtClean="0"/>
              <a:t>29.11.2023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8652-EFD6-447C-80D6-608ED5FFDF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0293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B2E4-60F4-4772-984B-30DE87ECD268}" type="datetimeFigureOut">
              <a:rPr lang="fi-FI" smtClean="0"/>
              <a:t>29.11.2023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8652-EFD6-447C-80D6-608ED5FFDF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7628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B2E4-60F4-4772-984B-30DE87ECD268}" type="datetimeFigureOut">
              <a:rPr lang="fi-FI" smtClean="0"/>
              <a:t>29.11.2023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8652-EFD6-447C-80D6-608ED5FFDF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6718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B2E4-60F4-4772-984B-30DE87ECD268}" type="datetimeFigureOut">
              <a:rPr lang="fi-FI" smtClean="0"/>
              <a:t>29.11.2023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8652-EFD6-447C-80D6-608ED5FFDF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8636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B2E4-60F4-4772-984B-30DE87ECD268}" type="datetimeFigureOut">
              <a:rPr lang="fi-FI" smtClean="0"/>
              <a:t>29.11.2023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8652-EFD6-447C-80D6-608ED5FFDF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5580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B2E4-60F4-4772-984B-30DE87ECD268}" type="datetimeFigureOut">
              <a:rPr lang="fi-FI" smtClean="0"/>
              <a:t>29.11.2023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8652-EFD6-447C-80D6-608ED5FFDF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466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B2E4-60F4-4772-984B-30DE87ECD268}" type="datetimeFigureOut">
              <a:rPr lang="fi-FI" smtClean="0"/>
              <a:t>29.11.2023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8652-EFD6-447C-80D6-608ED5FFDF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1287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B2E4-60F4-4772-984B-30DE87ECD268}" type="datetimeFigureOut">
              <a:rPr lang="fi-FI" smtClean="0"/>
              <a:t>29.11.2023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8652-EFD6-447C-80D6-608ED5FFDF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0209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B2E4-60F4-4772-984B-30DE87ECD268}" type="datetimeFigureOut">
              <a:rPr lang="fi-FI" smtClean="0"/>
              <a:t>29.11.2023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8652-EFD6-447C-80D6-608ED5FFDF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7139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B2E4-60F4-4772-984B-30DE87ECD268}" type="datetimeFigureOut">
              <a:rPr lang="fi-FI" smtClean="0"/>
              <a:t>29.11.2023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8652-EFD6-447C-80D6-608ED5FFDF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551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5B2E4-60F4-4772-984B-30DE87ECD268}" type="datetimeFigureOut">
              <a:rPr lang="fi-FI" smtClean="0"/>
              <a:t>29.11.2023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8652-EFD6-447C-80D6-608ED5FFDF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87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sildefato.com.br/2023/02/20/biden-faz-visita-surpresa-a-ucrania-encontra-zelensky-e-promete-mais-armas-e-sancoe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3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u="sng" dirty="0"/>
              <a:t>HI08 Maailma nyt – ajankohtaisia tapahtumia    </a:t>
            </a:r>
            <a:r>
              <a:rPr lang="fi-FI" dirty="0"/>
              <a:t>			</a:t>
            </a:r>
            <a:r>
              <a:rPr lang="fi-FI" u="sng" dirty="0"/>
              <a:t>taustoineen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/>
        </p:blipFill>
        <p:spPr bwMode="auto">
          <a:xfrm>
            <a:off x="2568539" y="1635151"/>
            <a:ext cx="7078895" cy="471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B52B5011-5E6F-4D49-B71D-C1483EF2CE62}"/>
              </a:ext>
            </a:extLst>
          </p:cNvPr>
          <p:cNvSpPr txBox="1"/>
          <p:nvPr/>
        </p:nvSpPr>
        <p:spPr>
          <a:xfrm>
            <a:off x="1435059" y="6669741"/>
            <a:ext cx="93218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>
                <a:hlinkClick r:id="rId3" tooltip="https://www.brasildefato.com.br/2023/02/20/biden-faz-visita-surpresa-a-ucrania-encontra-zelensky-e-promete-mais-armas-e-sancoes"/>
              </a:rPr>
              <a:t>Tämä kuva</a:t>
            </a:r>
            <a:r>
              <a:rPr lang="fi-FI" sz="900"/>
              <a:t>, tekijä Tuntematon tekijä, käyttöoikeus: </a:t>
            </a:r>
            <a:r>
              <a:rPr lang="fi-FI" sz="900">
                <a:hlinkClick r:id="rId4" tooltip="https://creativecommons.org/licenses/by-nd/3.0/"/>
              </a:rPr>
              <a:t>CC BY-ND</a:t>
            </a:r>
            <a:endParaRPr lang="fi-FI" sz="900"/>
          </a:p>
        </p:txBody>
      </p:sp>
    </p:spTree>
    <p:extLst>
      <p:ext uri="{BB962C8B-B14F-4D97-AF65-F5344CB8AC3E}">
        <p14:creationId xmlns:p14="http://schemas.microsoft.com/office/powerpoint/2010/main" val="353020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                       </a:t>
            </a:r>
            <a:r>
              <a:rPr lang="fi-FI" u="sng" dirty="0"/>
              <a:t>Kurssin tavoitteet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Opit seuraamaan ajankohtaisia maailman tapahtumia ja ilmiöitä</a:t>
            </a:r>
          </a:p>
          <a:p>
            <a:r>
              <a:rPr lang="fi-FI" dirty="0"/>
              <a:t>Tutustut keinoihin selvittää ja ymmärtää näiden tapahtumien ja ilmiöiden  taustoja ja merkitystä historiallisesta näkökulmasta</a:t>
            </a:r>
          </a:p>
          <a:p>
            <a:r>
              <a:rPr lang="fi-FI" dirty="0"/>
              <a:t>Opit lisää valmiuksia seurata mediaa kriittisesti ja vertailla eri lähteiden luomia mielikuvia erilaisista kansainvälisen politiikan puheenaiheista ja tapahtumista</a:t>
            </a:r>
          </a:p>
        </p:txBody>
      </p:sp>
    </p:spTree>
    <p:extLst>
      <p:ext uri="{BB962C8B-B14F-4D97-AF65-F5344CB8AC3E}">
        <p14:creationId xmlns:p14="http://schemas.microsoft.com/office/powerpoint/2010/main" val="237116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                        </a:t>
            </a:r>
            <a:r>
              <a:rPr lang="en-US" u="sng" noProof="1"/>
              <a:t>Sisällöt ja työtavat</a:t>
            </a:r>
            <a:endParaRPr lang="fi-FI" u="sng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4149"/>
            <a:ext cx="10515600" cy="5260975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Kurssin aluksi tutustutaan nykyhetken maailmaan ja sen keskeisiin </a:t>
            </a:r>
          </a:p>
          <a:p>
            <a:pPr marL="0" indent="0">
              <a:buNone/>
            </a:pPr>
            <a:r>
              <a:rPr lang="fi-FI" dirty="0"/>
              <a:t>   poliittisiin vaikuttajiin, erilaisiin ajankohtaisiin poliittisiin suuntauksiin </a:t>
            </a:r>
          </a:p>
          <a:p>
            <a:pPr marL="0" indent="0">
              <a:buNone/>
            </a:pPr>
            <a:r>
              <a:rPr lang="fi-FI" dirty="0"/>
              <a:t>   ja  merkittäviin  kriiseihin ja uhkakuviin. Käytämme tähän ns. </a:t>
            </a:r>
          </a:p>
          <a:p>
            <a:pPr marL="0" indent="0">
              <a:buNone/>
            </a:pPr>
            <a:r>
              <a:rPr lang="fi-FI" dirty="0"/>
              <a:t>   johdanto-osuuteen n. 10 oppituntia</a:t>
            </a:r>
          </a:p>
          <a:p>
            <a:r>
              <a:rPr lang="fi-FI" dirty="0"/>
              <a:t>Tämän jälkeen saatte tehdä esitelmiä ajankohtaisista kansainväliseen</a:t>
            </a:r>
          </a:p>
          <a:p>
            <a:pPr marL="0" indent="0">
              <a:buNone/>
            </a:pPr>
            <a:r>
              <a:rPr lang="fi-FI" dirty="0"/>
              <a:t>   politiikkaan liittyvistä aiheista. Ajattelin, että tekisitte esitelmät </a:t>
            </a:r>
          </a:p>
          <a:p>
            <a:pPr marL="0" indent="0">
              <a:buNone/>
            </a:pPr>
            <a:r>
              <a:rPr lang="fi-FI" dirty="0"/>
              <a:t>   paritöinä. Esitelmiin käytetään aikaa n. 7 oppituntia. Esitelmät</a:t>
            </a:r>
          </a:p>
          <a:p>
            <a:pPr marL="0" indent="0">
              <a:buNone/>
            </a:pPr>
            <a:r>
              <a:rPr lang="fi-FI" dirty="0"/>
              <a:t>   jaetaan kaikille kurssille osallistujille ryhmäpalautuskansiossa.</a:t>
            </a:r>
          </a:p>
          <a:p>
            <a:r>
              <a:rPr lang="fi-FI" dirty="0"/>
              <a:t>Olen miettinyt jo valmiiksi muutamia sopivia esitelmien aiheita, mutta toki </a:t>
            </a:r>
          </a:p>
          <a:p>
            <a:pPr marL="0" indent="0">
              <a:buNone/>
            </a:pPr>
            <a:r>
              <a:rPr lang="fi-FI" dirty="0"/>
              <a:t>   saatte keksiä myös oman aiheenne. Katsotaan sitten yhdessä, onko aihe </a:t>
            </a:r>
          </a:p>
          <a:p>
            <a:pPr marL="0" indent="0">
              <a:buNone/>
            </a:pPr>
            <a:r>
              <a:rPr lang="fi-FI" dirty="0"/>
              <a:t>   mahdollinen, esim. lähdeaineiston saatavuuden takia.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33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                   </a:t>
            </a:r>
            <a:r>
              <a:rPr lang="fi-FI" u="sng" dirty="0"/>
              <a:t>Esitelmien aiheita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5913"/>
            <a:ext cx="10515600" cy="4591050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Lähi-Idän ongelmavyyhti, Israelin ja Palestiinan jatkuva konflikti (Pihla, Veera)</a:t>
            </a:r>
          </a:p>
          <a:p>
            <a:r>
              <a:rPr lang="fi-FI" dirty="0"/>
              <a:t>Venäjän hallinto ja suhteet länteen kommunismin romahduksen jälkeisestä ajasta nykypäiviin  </a:t>
            </a:r>
          </a:p>
          <a:p>
            <a:r>
              <a:rPr lang="fi-FI" dirty="0"/>
              <a:t>Ukrainan sodan taustat ja tapahtumat</a:t>
            </a:r>
          </a:p>
          <a:p>
            <a:r>
              <a:rPr lang="fi-FI" dirty="0"/>
              <a:t>Yhdysvaltain ulkopolitiikka suhteessa Eurooppaan 1915-2023 (Aarne ja Eeli)</a:t>
            </a:r>
          </a:p>
          <a:p>
            <a:r>
              <a:rPr lang="fi-FI" dirty="0"/>
              <a:t>Suomen turvallisuuspoliittiset ratkaisut toisen maailmansodan jälkeen (Benjamin, Jesse)</a:t>
            </a:r>
          </a:p>
          <a:p>
            <a:r>
              <a:rPr lang="fi-FI" dirty="0"/>
              <a:t>Kiinan nousu suurvallaksi</a:t>
            </a:r>
          </a:p>
          <a:p>
            <a:r>
              <a:rPr lang="fi-FI" dirty="0"/>
              <a:t>Afrikka – nouseva maanosa </a:t>
            </a:r>
            <a:r>
              <a:rPr lang="fi-FI"/>
              <a:t>(Aleko</a:t>
            </a:r>
            <a:r>
              <a:rPr lang="fi-FI" dirty="0"/>
              <a:t>, Rosetta, </a:t>
            </a:r>
            <a:r>
              <a:rPr lang="fi-FI" dirty="0" err="1"/>
              <a:t>Chiara</a:t>
            </a:r>
            <a:r>
              <a:rPr lang="fi-FI" dirty="0"/>
              <a:t>)</a:t>
            </a:r>
          </a:p>
          <a:p>
            <a:r>
              <a:rPr lang="fi-FI" dirty="0"/>
              <a:t>Euroopan unionin nykyhetken haasteet (Hannes, Siiri)</a:t>
            </a:r>
          </a:p>
          <a:p>
            <a:r>
              <a:rPr lang="fi-FI" dirty="0"/>
              <a:t>Hybridiuhat (Valtteri, Ville)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98236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                      </a:t>
            </a:r>
            <a:r>
              <a:rPr lang="fi-FI" u="sng" dirty="0"/>
              <a:t>Kurssin arviointi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Kurssi arvioidaan arvosanalla hyväksytty – hylätty</a:t>
            </a:r>
          </a:p>
          <a:p>
            <a:r>
              <a:rPr lang="fi-FI" dirty="0"/>
              <a:t>Hyväksytyn kurssin edellytyksenä on riittävä läsnäolo (poissaoloja </a:t>
            </a:r>
            <a:r>
              <a:rPr lang="fi-FI" dirty="0" err="1"/>
              <a:t>max</a:t>
            </a:r>
            <a:r>
              <a:rPr lang="fi-FI" dirty="0"/>
              <a:t>. 5 oppituntia), kriteerit täyttävän esitelmän tekeminen</a:t>
            </a:r>
          </a:p>
          <a:p>
            <a:r>
              <a:rPr lang="fi-FI" dirty="0"/>
              <a:t>Jos poissaoloja on liikaa, ne korvataan opettajan antamin tehtävin normaalin käytännön mukaan</a:t>
            </a:r>
          </a:p>
        </p:txBody>
      </p:sp>
    </p:spTree>
    <p:extLst>
      <p:ext uri="{BB962C8B-B14F-4D97-AF65-F5344CB8AC3E}">
        <p14:creationId xmlns:p14="http://schemas.microsoft.com/office/powerpoint/2010/main" val="14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BB48A5-F5A0-0746-4790-43DCA1602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                 Tervetuloa kurssille!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D3D5D7B-1A5E-2B39-BB92-955C695E3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                                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6C7C3DF-2758-7E24-2F3A-4FAB9A181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571" y="1530849"/>
            <a:ext cx="6102849" cy="485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794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220</TotalTime>
  <Words>294</Words>
  <Application>Microsoft Office PowerPoint</Application>
  <PresentationFormat>Laajakuva</PresentationFormat>
  <Paragraphs>36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Office-teema</vt:lpstr>
      <vt:lpstr>HI08 Maailma nyt – ajankohtaisia tapahtumia       taustoineen</vt:lpstr>
      <vt:lpstr>                        Kurssin tavoitteet</vt:lpstr>
      <vt:lpstr>                        Sisällöt ja työtavat</vt:lpstr>
      <vt:lpstr>                    Esitelmien aiheita</vt:lpstr>
      <vt:lpstr>                       Kurssin arviointi</vt:lpstr>
      <vt:lpstr>                  Tervetuloa kurssille!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HI07 Maailma nyt – ajankohtaisia tapahtumia       taustoineen</dc:title>
  <dc:creator>Minna</dc:creator>
  <cp:lastModifiedBy>Kaartinen Minna</cp:lastModifiedBy>
  <cp:revision>30</cp:revision>
  <dcterms:created xsi:type="dcterms:W3CDTF">2018-08-09T10:16:50Z</dcterms:created>
  <dcterms:modified xsi:type="dcterms:W3CDTF">2023-11-29T10:04:34Z</dcterms:modified>
</cp:coreProperties>
</file>