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1"/>
  </p:notesMasterIdLst>
  <p:handoutMasterIdLst>
    <p:handoutMasterId r:id="rId12"/>
  </p:handoutMasterIdLst>
  <p:sldIdLst>
    <p:sldId id="256" r:id="rId5"/>
    <p:sldId id="260" r:id="rId6"/>
    <p:sldId id="302" r:id="rId7"/>
    <p:sldId id="293" r:id="rId8"/>
    <p:sldId id="303" r:id="rId9"/>
    <p:sldId id="304" r:id="rId10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0"/>
            <p14:sldId id="302"/>
            <p14:sldId id="293"/>
            <p14:sldId id="303"/>
            <p14:sldId id="30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>
      <p:cViewPr varScale="1">
        <p:scale>
          <a:sx n="10" d="100"/>
          <a:sy n="10" d="100"/>
        </p:scale>
        <p:origin x="2764" y="-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10.11.2023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rPr lang="en-FI"/>
              <a:t>11/10/2023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r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&lt; Sarjan nimi + luvun nro &gt;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reena.yle.fi/1-50754767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15. </a:t>
            </a:r>
            <a:r>
              <a:rPr lang="en-GB" dirty="0" err="1"/>
              <a:t>Yhdysvallat</a:t>
            </a:r>
            <a:r>
              <a:rPr lang="en-GB" dirty="0"/>
              <a:t> </a:t>
            </a:r>
            <a:r>
              <a:rPr lang="en-GB" dirty="0" err="1"/>
              <a:t>maailmanpolitiikassa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/>
              <a:t>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/>
              <a:t>Forum Historia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Historia 2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chemeClr val="tx1"/>
                </a:solidFill>
              </a:rPr>
              <a:t>Syventävä tehtävä:</a:t>
            </a:r>
            <a:br>
              <a:rPr lang="fi-FI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Biden </a:t>
            </a:r>
            <a:r>
              <a:rPr lang="en-GB" dirty="0" err="1">
                <a:solidFill>
                  <a:schemeClr val="tx1"/>
                </a:solidFill>
              </a:rPr>
              <a:t>ja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Yhdysvaltain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ulkopolitiikka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9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Historia 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E3A503-D1DE-40A9-BA86-7ACA6E8250E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305910"/>
            <a:ext cx="21031200" cy="8949590"/>
          </a:xfrm>
        </p:spPr>
        <p:txBody>
          <a:bodyPr>
            <a:normAutofit/>
          </a:bodyPr>
          <a:lstStyle/>
          <a:p>
            <a:r>
              <a:rPr lang="en-GB" dirty="0" err="1"/>
              <a:t>Katso</a:t>
            </a:r>
            <a:r>
              <a:rPr lang="en-GB" u="sng" dirty="0">
                <a:hlinkClick r:id="rId2"/>
              </a:rPr>
              <a:t> uutisvideo Joe Bidenin ulkopoliittisesta puheesta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vastaa</a:t>
            </a:r>
            <a:r>
              <a:rPr lang="en-GB" dirty="0"/>
              <a:t> </a:t>
            </a:r>
            <a:r>
              <a:rPr lang="en-GB" dirty="0" err="1"/>
              <a:t>kysymyksiin</a:t>
            </a:r>
            <a:r>
              <a:rPr lang="en-GB" dirty="0"/>
              <a:t>.</a:t>
            </a:r>
          </a:p>
          <a:p>
            <a:endParaRPr lang="en-GB" dirty="0"/>
          </a:p>
          <a:p>
            <a:pPr marL="1143000" indent="-1143000">
              <a:buFont typeface="+mj-lt"/>
              <a:buAutoNum type="arabicPeriod"/>
            </a:pPr>
            <a:r>
              <a:rPr lang="en-GB" dirty="0" err="1"/>
              <a:t>Tiivistä</a:t>
            </a:r>
            <a:r>
              <a:rPr lang="en-GB" dirty="0"/>
              <a:t> </a:t>
            </a:r>
            <a:r>
              <a:rPr lang="en-GB" dirty="0" err="1"/>
              <a:t>Bidenin</a:t>
            </a:r>
            <a:r>
              <a:rPr lang="en-GB" dirty="0"/>
              <a:t> </a:t>
            </a:r>
            <a:r>
              <a:rPr lang="en-GB" dirty="0" err="1"/>
              <a:t>ulkopoliittisen</a:t>
            </a:r>
            <a:r>
              <a:rPr lang="en-GB" dirty="0"/>
              <a:t> </a:t>
            </a:r>
            <a:r>
              <a:rPr lang="en-GB" dirty="0" err="1"/>
              <a:t>linjapuheen</a:t>
            </a:r>
            <a:r>
              <a:rPr lang="en-GB" dirty="0"/>
              <a:t> </a:t>
            </a:r>
            <a:r>
              <a:rPr lang="en-GB" dirty="0" err="1"/>
              <a:t>viesti</a:t>
            </a:r>
            <a:r>
              <a:rPr lang="en-GB" dirty="0"/>
              <a:t> </a:t>
            </a:r>
            <a:r>
              <a:rPr lang="en-GB" dirty="0" err="1"/>
              <a:t>omin</a:t>
            </a:r>
            <a:r>
              <a:rPr lang="en-GB" dirty="0"/>
              <a:t> </a:t>
            </a:r>
            <a:r>
              <a:rPr lang="en-GB" dirty="0" err="1"/>
              <a:t>sanoin</a:t>
            </a:r>
            <a:r>
              <a:rPr lang="en-GB" dirty="0"/>
              <a:t>.</a:t>
            </a:r>
          </a:p>
          <a:p>
            <a:pPr marL="1143000" indent="-1143000">
              <a:buFont typeface="+mj-lt"/>
              <a:buAutoNum type="arabicPeriod"/>
            </a:pPr>
            <a:r>
              <a:rPr lang="en-GB" dirty="0" err="1"/>
              <a:t>Yhdysvaltain</a:t>
            </a:r>
            <a:r>
              <a:rPr lang="en-GB" dirty="0"/>
              <a:t> </a:t>
            </a:r>
            <a:r>
              <a:rPr lang="en-GB" dirty="0" err="1"/>
              <a:t>ulkopolitiikkaa</a:t>
            </a:r>
            <a:r>
              <a:rPr lang="en-GB" dirty="0"/>
              <a:t> on </a:t>
            </a:r>
            <a:r>
              <a:rPr lang="en-GB" dirty="0" err="1"/>
              <a:t>tarkasteltu</a:t>
            </a:r>
            <a:r>
              <a:rPr lang="en-GB" dirty="0"/>
              <a:t> </a:t>
            </a:r>
            <a:r>
              <a:rPr lang="en-GB" dirty="0" err="1"/>
              <a:t>idealismin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realismin</a:t>
            </a:r>
            <a:r>
              <a:rPr lang="en-GB" dirty="0"/>
              <a:t> </a:t>
            </a:r>
            <a:r>
              <a:rPr lang="en-GB" dirty="0" err="1"/>
              <a:t>näkökulmista</a:t>
            </a:r>
            <a:r>
              <a:rPr lang="en-GB" dirty="0"/>
              <a:t>. </a:t>
            </a:r>
            <a:r>
              <a:rPr lang="en-GB" dirty="0" err="1"/>
              <a:t>Miten</a:t>
            </a:r>
            <a:r>
              <a:rPr lang="en-GB" dirty="0"/>
              <a:t> </a:t>
            </a:r>
            <a:r>
              <a:rPr lang="en-GB" dirty="0" err="1"/>
              <a:t>nämä</a:t>
            </a:r>
            <a:r>
              <a:rPr lang="en-GB" dirty="0"/>
              <a:t> </a:t>
            </a:r>
            <a:r>
              <a:rPr lang="en-GB" dirty="0" err="1"/>
              <a:t>näkyvät</a:t>
            </a:r>
            <a:r>
              <a:rPr lang="en-GB" dirty="0"/>
              <a:t> </a:t>
            </a:r>
            <a:r>
              <a:rPr lang="en-GB" dirty="0" err="1"/>
              <a:t>Bidenin</a:t>
            </a:r>
            <a:r>
              <a:rPr lang="en-GB" dirty="0"/>
              <a:t> </a:t>
            </a:r>
            <a:r>
              <a:rPr lang="en-GB" dirty="0" err="1"/>
              <a:t>puheessa</a:t>
            </a:r>
            <a:r>
              <a:rPr lang="en-GB" dirty="0"/>
              <a:t>?</a:t>
            </a:r>
          </a:p>
          <a:p>
            <a:br>
              <a:rPr lang="en-GB" dirty="0"/>
            </a:br>
            <a:endParaRPr lang="en-GB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654783"/>
            <a:ext cx="21031200" cy="2651126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solidFill>
                  <a:schemeClr val="tx1"/>
                </a:solidFill>
              </a:rPr>
              <a:t>Biden </a:t>
            </a:r>
            <a:r>
              <a:rPr lang="en-GB" dirty="0" err="1">
                <a:solidFill>
                  <a:schemeClr val="tx1"/>
                </a:solidFill>
              </a:rPr>
              <a:t>ja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Yhdysvaltain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ulkopolitiikka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08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Opettajalle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/>
              <a:t>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/>
              <a:t>Forum Historia</a:t>
            </a:r>
          </a:p>
        </p:txBody>
      </p:sp>
    </p:spTree>
    <p:extLst>
      <p:ext uri="{BB962C8B-B14F-4D97-AF65-F5344CB8AC3E}">
        <p14:creationId xmlns:p14="http://schemas.microsoft.com/office/powerpoint/2010/main" val="283362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Historia 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E3A503-D1DE-40A9-BA86-7ACA6E8250E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305910"/>
            <a:ext cx="21031200" cy="8949590"/>
          </a:xfrm>
        </p:spPr>
        <p:txBody>
          <a:bodyPr>
            <a:normAutofit/>
          </a:bodyPr>
          <a:lstStyle/>
          <a:p>
            <a:pPr fontAlgn="base"/>
            <a:r>
              <a:rPr lang="en-GB" dirty="0"/>
              <a:t>1. </a:t>
            </a:r>
            <a:r>
              <a:rPr lang="en-GB" dirty="0" err="1"/>
              <a:t>Tiivistä</a:t>
            </a:r>
            <a:r>
              <a:rPr lang="en-GB" dirty="0"/>
              <a:t> </a:t>
            </a:r>
            <a:r>
              <a:rPr lang="en-GB" dirty="0" err="1"/>
              <a:t>Bidenin</a:t>
            </a:r>
            <a:r>
              <a:rPr lang="en-GB" dirty="0"/>
              <a:t> </a:t>
            </a:r>
            <a:r>
              <a:rPr lang="en-GB" dirty="0" err="1"/>
              <a:t>ulkopoliittisen</a:t>
            </a:r>
            <a:r>
              <a:rPr lang="en-GB" dirty="0"/>
              <a:t> </a:t>
            </a:r>
            <a:r>
              <a:rPr lang="en-GB" dirty="0" err="1"/>
              <a:t>linjapuheen</a:t>
            </a:r>
            <a:r>
              <a:rPr lang="en-GB" dirty="0"/>
              <a:t> </a:t>
            </a:r>
            <a:r>
              <a:rPr lang="en-GB" dirty="0" err="1"/>
              <a:t>viesti</a:t>
            </a:r>
            <a:r>
              <a:rPr lang="en-GB" dirty="0"/>
              <a:t> </a:t>
            </a:r>
            <a:r>
              <a:rPr lang="en-GB" dirty="0" err="1"/>
              <a:t>omin</a:t>
            </a:r>
            <a:r>
              <a:rPr lang="en-GB" dirty="0"/>
              <a:t> </a:t>
            </a:r>
            <a:r>
              <a:rPr lang="en-GB" dirty="0" err="1"/>
              <a:t>sanoin</a:t>
            </a:r>
            <a:r>
              <a:rPr lang="en-GB" dirty="0"/>
              <a:t>.</a:t>
            </a:r>
          </a:p>
          <a:p>
            <a:pPr lvl="1" fontAlgn="base"/>
            <a:r>
              <a:rPr lang="en-GB" dirty="0"/>
              <a:t>Biden </a:t>
            </a:r>
            <a:r>
              <a:rPr lang="en-GB" dirty="0" err="1"/>
              <a:t>korostaa</a:t>
            </a:r>
            <a:r>
              <a:rPr lang="en-GB" dirty="0"/>
              <a:t> </a:t>
            </a:r>
            <a:r>
              <a:rPr lang="en-GB" dirty="0" err="1"/>
              <a:t>Yhdysvaltain</a:t>
            </a:r>
            <a:r>
              <a:rPr lang="en-GB" dirty="0"/>
              <a:t> </a:t>
            </a:r>
            <a:r>
              <a:rPr lang="en-GB" dirty="0" err="1"/>
              <a:t>yhteistyöhalukkuutta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ulkopolitiikan</a:t>
            </a:r>
            <a:r>
              <a:rPr lang="en-GB" dirty="0"/>
              <a:t> </a:t>
            </a:r>
            <a:r>
              <a:rPr lang="en-GB" dirty="0" err="1"/>
              <a:t>muuttumista</a:t>
            </a:r>
            <a:r>
              <a:rPr lang="en-GB" dirty="0"/>
              <a:t> </a:t>
            </a:r>
            <a:r>
              <a:rPr lang="en-GB" dirty="0" err="1"/>
              <a:t>suhteessa</a:t>
            </a:r>
            <a:r>
              <a:rPr lang="en-GB" dirty="0"/>
              <a:t> </a:t>
            </a:r>
            <a:r>
              <a:rPr lang="en-GB" dirty="0" err="1"/>
              <a:t>Bidenin</a:t>
            </a:r>
            <a:r>
              <a:rPr lang="en-GB" dirty="0"/>
              <a:t> </a:t>
            </a:r>
            <a:r>
              <a:rPr lang="en-GB" dirty="0" err="1"/>
              <a:t>edeltäjään</a:t>
            </a:r>
            <a:r>
              <a:rPr lang="en-GB" dirty="0"/>
              <a:t> </a:t>
            </a:r>
            <a:r>
              <a:rPr lang="en-GB" dirty="0" err="1"/>
              <a:t>Trumpiin</a:t>
            </a:r>
            <a:r>
              <a:rPr lang="en-GB" dirty="0"/>
              <a:t>. </a:t>
            </a:r>
            <a:r>
              <a:rPr lang="en-GB" dirty="0" err="1"/>
              <a:t>Toisaalta</a:t>
            </a:r>
            <a:r>
              <a:rPr lang="en-GB" dirty="0"/>
              <a:t> Biden </a:t>
            </a:r>
            <a:r>
              <a:rPr lang="en-GB" dirty="0" err="1"/>
              <a:t>esiintyy</a:t>
            </a:r>
            <a:r>
              <a:rPr lang="en-GB" dirty="0"/>
              <a:t> </a:t>
            </a:r>
            <a:r>
              <a:rPr lang="en-GB" dirty="0" err="1"/>
              <a:t>tiukkana</a:t>
            </a:r>
            <a:r>
              <a:rPr lang="en-GB" dirty="0"/>
              <a:t> </a:t>
            </a:r>
            <a:r>
              <a:rPr lang="en-GB" dirty="0" err="1"/>
              <a:t>esim</a:t>
            </a:r>
            <a:r>
              <a:rPr lang="en-GB" dirty="0"/>
              <a:t>. </a:t>
            </a:r>
            <a:r>
              <a:rPr lang="en-GB" dirty="0" err="1"/>
              <a:t>suhteessa</a:t>
            </a:r>
            <a:r>
              <a:rPr lang="en-GB" dirty="0"/>
              <a:t> </a:t>
            </a:r>
            <a:r>
              <a:rPr lang="en-GB" dirty="0" err="1"/>
              <a:t>Venäjään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Kiinaan</a:t>
            </a:r>
            <a:r>
              <a:rPr lang="en-GB" dirty="0"/>
              <a:t>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654783"/>
            <a:ext cx="21031200" cy="2651126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solidFill>
                  <a:schemeClr val="tx1"/>
                </a:solidFill>
              </a:rPr>
              <a:t>Biden </a:t>
            </a:r>
            <a:r>
              <a:rPr lang="en-GB" dirty="0" err="1">
                <a:solidFill>
                  <a:schemeClr val="tx1"/>
                </a:solidFill>
              </a:rPr>
              <a:t>ja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Yhdysvaltain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ulkopolitiikka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47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Historia 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E3A503-D1DE-40A9-BA86-7ACA6E8250E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2739853"/>
            <a:ext cx="21031200" cy="8949590"/>
          </a:xfrm>
        </p:spPr>
        <p:txBody>
          <a:bodyPr>
            <a:normAutofit/>
          </a:bodyPr>
          <a:lstStyle/>
          <a:p>
            <a:pPr fontAlgn="base"/>
            <a:r>
              <a:rPr lang="en-GB" dirty="0"/>
              <a:t>2. </a:t>
            </a:r>
            <a:r>
              <a:rPr lang="en-GB" dirty="0" err="1"/>
              <a:t>Yhdysvaltain</a:t>
            </a:r>
            <a:r>
              <a:rPr lang="en-GB" dirty="0"/>
              <a:t> </a:t>
            </a:r>
            <a:r>
              <a:rPr lang="en-GB" dirty="0" err="1"/>
              <a:t>ulkopolitiikkaa</a:t>
            </a:r>
            <a:r>
              <a:rPr lang="en-GB" dirty="0"/>
              <a:t> on </a:t>
            </a:r>
            <a:r>
              <a:rPr lang="en-GB" dirty="0" err="1"/>
              <a:t>tarkasteltu</a:t>
            </a:r>
            <a:r>
              <a:rPr lang="en-GB" dirty="0"/>
              <a:t> </a:t>
            </a:r>
            <a:r>
              <a:rPr lang="en-GB" dirty="0" err="1"/>
              <a:t>idealismin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realismin</a:t>
            </a:r>
            <a:r>
              <a:rPr lang="en-GB" dirty="0"/>
              <a:t> </a:t>
            </a:r>
            <a:r>
              <a:rPr lang="en-GB" dirty="0" err="1"/>
              <a:t>näkökulmista</a:t>
            </a:r>
            <a:r>
              <a:rPr lang="en-GB" dirty="0"/>
              <a:t>. </a:t>
            </a:r>
            <a:r>
              <a:rPr lang="en-GB" dirty="0" err="1"/>
              <a:t>Miten</a:t>
            </a:r>
            <a:r>
              <a:rPr lang="en-GB" dirty="0"/>
              <a:t> </a:t>
            </a:r>
            <a:r>
              <a:rPr lang="en-GB" dirty="0" err="1"/>
              <a:t>nämä</a:t>
            </a:r>
            <a:r>
              <a:rPr lang="en-GB" dirty="0"/>
              <a:t> </a:t>
            </a:r>
            <a:r>
              <a:rPr lang="en-GB" dirty="0" err="1"/>
              <a:t>näkyvät</a:t>
            </a:r>
            <a:r>
              <a:rPr lang="en-GB" dirty="0"/>
              <a:t> </a:t>
            </a:r>
            <a:r>
              <a:rPr lang="en-GB" dirty="0" err="1"/>
              <a:t>Bidenin</a:t>
            </a:r>
            <a:r>
              <a:rPr lang="en-GB" dirty="0"/>
              <a:t> </a:t>
            </a:r>
            <a:r>
              <a:rPr lang="en-GB" dirty="0" err="1"/>
              <a:t>puheessa</a:t>
            </a:r>
            <a:r>
              <a:rPr lang="en-GB" dirty="0"/>
              <a:t>?</a:t>
            </a:r>
          </a:p>
          <a:p>
            <a:pPr lvl="1" fontAlgn="base"/>
            <a:r>
              <a:rPr lang="en-GB" dirty="0" err="1"/>
              <a:t>idealismi</a:t>
            </a:r>
            <a:r>
              <a:rPr lang="en-GB" dirty="0"/>
              <a:t>: Biden </a:t>
            </a:r>
            <a:r>
              <a:rPr lang="en-GB" dirty="0" err="1"/>
              <a:t>sanoo</a:t>
            </a:r>
            <a:r>
              <a:rPr lang="en-GB" dirty="0"/>
              <a:t> </a:t>
            </a:r>
            <a:r>
              <a:rPr lang="en-GB" dirty="0" err="1"/>
              <a:t>diplomatian</a:t>
            </a:r>
            <a:r>
              <a:rPr lang="en-GB" dirty="0"/>
              <a:t> </a:t>
            </a:r>
            <a:r>
              <a:rPr lang="en-GB" dirty="0" err="1"/>
              <a:t>olevan</a:t>
            </a:r>
            <a:r>
              <a:rPr lang="en-GB" dirty="0"/>
              <a:t> </a:t>
            </a:r>
            <a:r>
              <a:rPr lang="en-GB" dirty="0" err="1"/>
              <a:t>jälleen</a:t>
            </a:r>
            <a:r>
              <a:rPr lang="en-GB" dirty="0"/>
              <a:t> </a:t>
            </a:r>
            <a:r>
              <a:rPr lang="en-GB" dirty="0" err="1"/>
              <a:t>USA:n</a:t>
            </a:r>
            <a:r>
              <a:rPr lang="en-GB" dirty="0"/>
              <a:t> </a:t>
            </a:r>
            <a:r>
              <a:rPr lang="en-GB" dirty="0" err="1"/>
              <a:t>ulkopolitiikan</a:t>
            </a:r>
            <a:r>
              <a:rPr lang="en-GB" dirty="0"/>
              <a:t> </a:t>
            </a:r>
            <a:r>
              <a:rPr lang="en-GB" dirty="0" err="1"/>
              <a:t>keskiössä</a:t>
            </a:r>
            <a:r>
              <a:rPr lang="en-GB" dirty="0"/>
              <a:t>. </a:t>
            </a:r>
            <a:r>
              <a:rPr lang="en-GB" dirty="0" err="1"/>
              <a:t>Tuki</a:t>
            </a:r>
            <a:r>
              <a:rPr lang="en-GB" dirty="0"/>
              <a:t> </a:t>
            </a:r>
            <a:r>
              <a:rPr lang="en-GB" dirty="0" err="1"/>
              <a:t>sotilastoimille</a:t>
            </a:r>
            <a:r>
              <a:rPr lang="en-GB" dirty="0"/>
              <a:t> </a:t>
            </a:r>
            <a:r>
              <a:rPr lang="en-GB" dirty="0" err="1"/>
              <a:t>Jemenissä</a:t>
            </a:r>
            <a:r>
              <a:rPr lang="en-GB" dirty="0"/>
              <a:t> </a:t>
            </a:r>
            <a:r>
              <a:rPr lang="en-GB" dirty="0" err="1"/>
              <a:t>lopetetaan</a:t>
            </a:r>
            <a:r>
              <a:rPr lang="en-GB" dirty="0"/>
              <a:t>, </a:t>
            </a:r>
            <a:r>
              <a:rPr lang="en-GB" dirty="0" err="1"/>
              <a:t>mukaan</a:t>
            </a:r>
            <a:r>
              <a:rPr lang="en-GB" dirty="0"/>
              <a:t> </a:t>
            </a:r>
            <a:r>
              <a:rPr lang="en-GB" dirty="0" err="1"/>
              <a:t>lukien</a:t>
            </a:r>
            <a:r>
              <a:rPr lang="en-GB" dirty="0"/>
              <a:t> </a:t>
            </a:r>
            <a:r>
              <a:rPr lang="en-GB" dirty="0" err="1"/>
              <a:t>asekauppa</a:t>
            </a:r>
            <a:r>
              <a:rPr lang="en-GB" dirty="0"/>
              <a:t>. </a:t>
            </a:r>
            <a:r>
              <a:rPr lang="en-GB" dirty="0" err="1"/>
              <a:t>Yhdysvallat</a:t>
            </a:r>
            <a:r>
              <a:rPr lang="en-GB" dirty="0"/>
              <a:t> </a:t>
            </a:r>
            <a:r>
              <a:rPr lang="en-GB" dirty="0" err="1"/>
              <a:t>lupaa</a:t>
            </a:r>
            <a:r>
              <a:rPr lang="en-GB" dirty="0"/>
              <a:t> </a:t>
            </a:r>
            <a:r>
              <a:rPr lang="en-GB" dirty="0" err="1"/>
              <a:t>tukea</a:t>
            </a:r>
            <a:r>
              <a:rPr lang="en-GB" dirty="0"/>
              <a:t> Saudi-</a:t>
            </a:r>
            <a:r>
              <a:rPr lang="en-GB" dirty="0" err="1"/>
              <a:t>Arabiaa</a:t>
            </a:r>
            <a:r>
              <a:rPr lang="en-GB" dirty="0"/>
              <a:t> </a:t>
            </a:r>
            <a:r>
              <a:rPr lang="en-GB" dirty="0" err="1"/>
              <a:t>jatkossakin</a:t>
            </a:r>
            <a:r>
              <a:rPr lang="en-GB" dirty="0"/>
              <a:t>.</a:t>
            </a:r>
          </a:p>
          <a:p>
            <a:pPr lvl="1" fontAlgn="base"/>
            <a:r>
              <a:rPr lang="en-GB" dirty="0" err="1"/>
              <a:t>realismi</a:t>
            </a:r>
            <a:r>
              <a:rPr lang="en-GB" dirty="0"/>
              <a:t>: </a:t>
            </a:r>
            <a:r>
              <a:rPr lang="en-GB" dirty="0" err="1"/>
              <a:t>Yhdysvallat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enää</a:t>
            </a:r>
            <a:r>
              <a:rPr lang="en-GB" dirty="0"/>
              <a:t> </a:t>
            </a:r>
            <a:r>
              <a:rPr lang="en-GB" dirty="0" err="1"/>
              <a:t>suvaitse</a:t>
            </a:r>
            <a:r>
              <a:rPr lang="en-GB" dirty="0"/>
              <a:t> </a:t>
            </a:r>
            <a:r>
              <a:rPr lang="en-GB" dirty="0" err="1"/>
              <a:t>Venäjän</a:t>
            </a:r>
            <a:r>
              <a:rPr lang="en-GB" dirty="0"/>
              <a:t> </a:t>
            </a:r>
            <a:r>
              <a:rPr lang="en-GB" dirty="0" err="1"/>
              <a:t>aggressiivisia</a:t>
            </a:r>
            <a:r>
              <a:rPr lang="en-GB" dirty="0"/>
              <a:t> </a:t>
            </a:r>
            <a:r>
              <a:rPr lang="en-GB" dirty="0" err="1"/>
              <a:t>toimia</a:t>
            </a:r>
            <a:r>
              <a:rPr lang="en-GB" dirty="0"/>
              <a:t>, </a:t>
            </a:r>
            <a:r>
              <a:rPr lang="en-GB" dirty="0" err="1"/>
              <a:t>kuten</a:t>
            </a:r>
            <a:r>
              <a:rPr lang="en-GB" dirty="0"/>
              <a:t> </a:t>
            </a:r>
            <a:r>
              <a:rPr lang="en-GB" dirty="0" err="1"/>
              <a:t>vaaleihin</a:t>
            </a:r>
            <a:r>
              <a:rPr lang="en-GB" dirty="0"/>
              <a:t> </a:t>
            </a:r>
            <a:r>
              <a:rPr lang="en-GB" dirty="0" err="1"/>
              <a:t>sekaantumista</a:t>
            </a:r>
            <a:r>
              <a:rPr lang="en-GB" dirty="0"/>
              <a:t>, </a:t>
            </a:r>
            <a:r>
              <a:rPr lang="en-GB" dirty="0" err="1"/>
              <a:t>kyberhyökkäyksiä</a:t>
            </a:r>
            <a:r>
              <a:rPr lang="en-GB" dirty="0"/>
              <a:t>, </a:t>
            </a:r>
            <a:r>
              <a:rPr lang="en-GB" dirty="0" err="1"/>
              <a:t>kansalaisten</a:t>
            </a:r>
            <a:r>
              <a:rPr lang="en-GB" dirty="0"/>
              <a:t> </a:t>
            </a:r>
            <a:r>
              <a:rPr lang="en-GB" dirty="0" err="1"/>
              <a:t>myrkyttämistä</a:t>
            </a:r>
            <a:r>
              <a:rPr lang="en-GB" dirty="0"/>
              <a:t>. </a:t>
            </a:r>
            <a:r>
              <a:rPr lang="en-GB" dirty="0" err="1"/>
              <a:t>Toisaalta</a:t>
            </a:r>
            <a:r>
              <a:rPr lang="en-GB" dirty="0"/>
              <a:t> </a:t>
            </a:r>
            <a:r>
              <a:rPr lang="en-GB" dirty="0" err="1"/>
              <a:t>tässäkin</a:t>
            </a:r>
            <a:r>
              <a:rPr lang="en-GB" dirty="0"/>
              <a:t> </a:t>
            </a:r>
            <a:r>
              <a:rPr lang="en-GB" dirty="0" err="1"/>
              <a:t>Yhdysvallat</a:t>
            </a:r>
            <a:r>
              <a:rPr lang="en-GB" dirty="0"/>
              <a:t> </a:t>
            </a:r>
            <a:r>
              <a:rPr lang="en-GB" dirty="0" err="1"/>
              <a:t>esiintyy</a:t>
            </a:r>
            <a:r>
              <a:rPr lang="en-GB" dirty="0"/>
              <a:t> </a:t>
            </a:r>
            <a:r>
              <a:rPr lang="en-GB" dirty="0" err="1"/>
              <a:t>ihmisoikeuksien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demokratian</a:t>
            </a:r>
            <a:r>
              <a:rPr lang="en-GB" dirty="0"/>
              <a:t> </a:t>
            </a:r>
            <a:r>
              <a:rPr lang="en-GB" dirty="0" err="1"/>
              <a:t>puolustajana</a:t>
            </a:r>
            <a:r>
              <a:rPr lang="en-GB" dirty="0"/>
              <a:t>, </a:t>
            </a:r>
            <a:r>
              <a:rPr lang="en-GB" dirty="0" err="1"/>
              <a:t>mikä</a:t>
            </a:r>
            <a:r>
              <a:rPr lang="en-GB" dirty="0"/>
              <a:t> on </a:t>
            </a:r>
            <a:r>
              <a:rPr lang="en-GB" dirty="0" err="1"/>
              <a:t>perinteisen</a:t>
            </a:r>
            <a:r>
              <a:rPr lang="en-GB" dirty="0"/>
              <a:t> </a:t>
            </a:r>
            <a:r>
              <a:rPr lang="en-GB" dirty="0" err="1"/>
              <a:t>idealistinen</a:t>
            </a:r>
            <a:r>
              <a:rPr lang="en-GB" dirty="0"/>
              <a:t> </a:t>
            </a:r>
            <a:r>
              <a:rPr lang="en-GB" dirty="0" err="1"/>
              <a:t>hanke</a:t>
            </a:r>
            <a:r>
              <a:rPr lang="en-GB" dirty="0"/>
              <a:t>. Biden </a:t>
            </a:r>
            <a:r>
              <a:rPr lang="en-GB" dirty="0" err="1"/>
              <a:t>sanoo</a:t>
            </a:r>
            <a:r>
              <a:rPr lang="en-GB" dirty="0"/>
              <a:t> </a:t>
            </a:r>
            <a:r>
              <a:rPr lang="en-GB" dirty="0" err="1"/>
              <a:t>Yhdysvaltojen</a:t>
            </a:r>
            <a:r>
              <a:rPr lang="en-GB" dirty="0"/>
              <a:t> </a:t>
            </a:r>
            <a:r>
              <a:rPr lang="en-GB" dirty="0" err="1"/>
              <a:t>vastaavan</a:t>
            </a:r>
            <a:r>
              <a:rPr lang="en-GB" dirty="0"/>
              <a:t> </a:t>
            </a:r>
            <a:r>
              <a:rPr lang="en-GB" dirty="0" err="1"/>
              <a:t>Kiinan</a:t>
            </a:r>
            <a:r>
              <a:rPr lang="en-GB" dirty="0"/>
              <a:t> </a:t>
            </a:r>
            <a:r>
              <a:rPr lang="en-GB" dirty="0" err="1"/>
              <a:t>haasteeseen</a:t>
            </a:r>
            <a:r>
              <a:rPr lang="en-GB" dirty="0"/>
              <a:t>, </a:t>
            </a:r>
            <a:r>
              <a:rPr lang="en-GB" dirty="0" err="1"/>
              <a:t>Kiina</a:t>
            </a:r>
            <a:r>
              <a:rPr lang="en-GB" dirty="0"/>
              <a:t> </a:t>
            </a:r>
            <a:r>
              <a:rPr lang="en-GB" dirty="0" err="1"/>
              <a:t>mainitaan</a:t>
            </a:r>
            <a:r>
              <a:rPr lang="en-GB" dirty="0"/>
              <a:t> </a:t>
            </a:r>
            <a:r>
              <a:rPr lang="en-GB" dirty="0" err="1"/>
              <a:t>vakavimpana</a:t>
            </a:r>
            <a:r>
              <a:rPr lang="en-GB" dirty="0"/>
              <a:t> </a:t>
            </a:r>
            <a:r>
              <a:rPr lang="en-GB" dirty="0" err="1"/>
              <a:t>kilpailijana</a:t>
            </a:r>
            <a:r>
              <a:rPr lang="en-GB" dirty="0"/>
              <a:t>. </a:t>
            </a:r>
            <a:r>
              <a:rPr lang="en-GB" dirty="0" err="1"/>
              <a:t>Toisaalta</a:t>
            </a:r>
            <a:r>
              <a:rPr lang="en-GB" dirty="0"/>
              <a:t> Biden </a:t>
            </a:r>
            <a:r>
              <a:rPr lang="en-GB" dirty="0" err="1"/>
              <a:t>lupaa</a:t>
            </a:r>
            <a:r>
              <a:rPr lang="en-GB" dirty="0"/>
              <a:t> </a:t>
            </a:r>
            <a:r>
              <a:rPr lang="en-GB" dirty="0" err="1"/>
              <a:t>tehdä</a:t>
            </a:r>
            <a:r>
              <a:rPr lang="en-GB" dirty="0"/>
              <a:t> </a:t>
            </a:r>
            <a:r>
              <a:rPr lang="en-GB" dirty="0" err="1"/>
              <a:t>yhteistyötä</a:t>
            </a:r>
            <a:r>
              <a:rPr lang="en-GB" dirty="0"/>
              <a:t> </a:t>
            </a:r>
            <a:r>
              <a:rPr lang="en-GB" dirty="0" err="1"/>
              <a:t>Kiinan</a:t>
            </a:r>
            <a:r>
              <a:rPr lang="en-GB" dirty="0"/>
              <a:t> </a:t>
            </a:r>
            <a:r>
              <a:rPr lang="en-GB" dirty="0" err="1"/>
              <a:t>kanssa</a:t>
            </a:r>
            <a:r>
              <a:rPr lang="en-GB" dirty="0"/>
              <a:t>, </a:t>
            </a:r>
            <a:r>
              <a:rPr lang="en-GB" dirty="0" err="1"/>
              <a:t>jos</a:t>
            </a:r>
            <a:r>
              <a:rPr lang="en-GB" dirty="0"/>
              <a:t> se </a:t>
            </a:r>
            <a:r>
              <a:rPr lang="en-GB" dirty="0" err="1"/>
              <a:t>Yhdysvaltain</a:t>
            </a:r>
            <a:r>
              <a:rPr lang="en-GB" dirty="0"/>
              <a:t> </a:t>
            </a:r>
            <a:r>
              <a:rPr lang="en-GB" dirty="0" err="1"/>
              <a:t>etujen</a:t>
            </a:r>
            <a:r>
              <a:rPr lang="en-GB" dirty="0"/>
              <a:t> </a:t>
            </a:r>
            <a:r>
              <a:rPr lang="en-GB" dirty="0" err="1"/>
              <a:t>mukaista</a:t>
            </a:r>
            <a:r>
              <a:rPr lang="en-GB" dirty="0"/>
              <a:t>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654783"/>
            <a:ext cx="21031200" cy="2651126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solidFill>
                  <a:schemeClr val="tx1"/>
                </a:solidFill>
              </a:rPr>
              <a:t>Biden </a:t>
            </a:r>
            <a:r>
              <a:rPr lang="en-GB" dirty="0" err="1">
                <a:solidFill>
                  <a:schemeClr val="tx1"/>
                </a:solidFill>
              </a:rPr>
              <a:t>ja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Yhdysvaltain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ulkopolitiikka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92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Cloubi-värit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2A0139-EB78-48F8-8E89-0C0A8A9A9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D2F0D0-8F4F-4C1E-BF9B-EC70314015DD}">
  <ds:schemaRefs>
    <ds:schemaRef ds:uri="http://purl.org/dc/dcmitype/"/>
    <ds:schemaRef ds:uri="http://schemas.microsoft.com/office/2006/documentManagement/types"/>
    <ds:schemaRef ds:uri="92f91b7d-256f-42b1-9b08-d8a43b83f0c6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8f6b07d-974e-4bcb-ace5-6e722d967269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</TotalTime>
  <Words>219</Words>
  <Application>Microsoft Office PowerPoint</Application>
  <PresentationFormat>Mukautettu</PresentationFormat>
  <Paragraphs>28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Office-teema</vt:lpstr>
      <vt:lpstr>15. Yhdysvallat maailmanpolitiikassa</vt:lpstr>
      <vt:lpstr>Syventävä tehtävä: Biden ja Yhdysvaltain ulkopolitiikka</vt:lpstr>
      <vt:lpstr>Biden ja Yhdysvaltain ulkopolitiikka</vt:lpstr>
      <vt:lpstr>Opettajalle</vt:lpstr>
      <vt:lpstr>Biden ja Yhdysvaltain ulkopolitiikka</vt:lpstr>
      <vt:lpstr>Biden ja Yhdysvaltain ulkopolitiikka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Kaartinen Minna</cp:lastModifiedBy>
  <cp:revision>28</cp:revision>
  <cp:lastPrinted>2017-11-30T08:45:33Z</cp:lastPrinted>
  <dcterms:created xsi:type="dcterms:W3CDTF">2020-05-05T09:10:38Z</dcterms:created>
  <dcterms:modified xsi:type="dcterms:W3CDTF">2023-11-10T11:26:17Z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