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autoCompressPictures="0">
  <p:sldMasterIdLst>
    <p:sldMasterId id="2147483656" r:id="rId1"/>
  </p:sldMasterIdLst>
  <p:notesMasterIdLst>
    <p:notesMasterId r:id="rId11"/>
  </p:notesMasterIdLst>
  <p:sldIdLst>
    <p:sldId id="256" r:id="rId2"/>
    <p:sldId id="258" r:id="rId3"/>
    <p:sldId id="262" r:id="rId4"/>
    <p:sldId id="268" r:id="rId5"/>
    <p:sldId id="269" r:id="rId6"/>
    <p:sldId id="270" r:id="rId7"/>
    <p:sldId id="271" r:id="rId8"/>
    <p:sldId id="272" r:id="rId9"/>
    <p:sldId id="273" r:id="rId10"/>
  </p:sldIdLst>
  <p:sldSz cx="24384000" cy="13716000"/>
  <p:notesSz cx="6794500" cy="99314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Normaali tyyli 2 - Korostu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E171933-4619-4E11-9A3F-F7608DF75F80}" styleName="Normaali tyyli 1 - Korostus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ED083AE6-46FA-4A59-8FB0-9F97EB10719F}" styleName="Vaalea tyyli 3 - Korostus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31" d="100"/>
          <a:sy n="31" d="100"/>
        </p:scale>
        <p:origin x="832"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44283" cy="498295"/>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3024"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3024"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3024"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3024"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3024"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3024"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3024"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3024" b="0" i="0" u="none" strike="noStrike" cap="none">
                <a:solidFill>
                  <a:schemeClr val="dk1"/>
                </a:solidFill>
                <a:latin typeface="Calibri"/>
                <a:ea typeface="Calibri"/>
                <a:cs typeface="Calibri"/>
                <a:sym typeface="Calibri"/>
              </a:defRPr>
            </a:lvl9pPr>
          </a:lstStyle>
          <a:p>
            <a:endParaRPr/>
          </a:p>
        </p:txBody>
      </p:sp>
      <p:sp>
        <p:nvSpPr>
          <p:cNvPr id="4" name="Google Shape;4;n"/>
          <p:cNvSpPr txBox="1">
            <a:spLocks noGrp="1"/>
          </p:cNvSpPr>
          <p:nvPr>
            <p:ph type="dt" idx="10"/>
          </p:nvPr>
        </p:nvSpPr>
        <p:spPr>
          <a:xfrm>
            <a:off x="3848645" y="0"/>
            <a:ext cx="2944283" cy="498295"/>
          </a:xfrm>
          <a:prstGeom prst="rect">
            <a:avLst/>
          </a:prstGeom>
          <a:noFill/>
          <a:ln>
            <a:noFill/>
          </a:ln>
        </p:spPr>
        <p:txBody>
          <a:bodyPr spcFirstLastPara="1" wrap="square" lIns="91425" tIns="45700" rIns="91425" bIns="45700" anchor="t" anchorCtr="0">
            <a:noAutofit/>
          </a:bodyPr>
          <a:lstStyle>
            <a:lvl1pPr marR="0" lvl="0" algn="r"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3024"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3024"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3024"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3024"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3024"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3024"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3024"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3024" b="0" i="0" u="none" strike="noStrike" cap="none">
                <a:solidFill>
                  <a:schemeClr val="dk1"/>
                </a:solidFill>
                <a:latin typeface="Calibri"/>
                <a:ea typeface="Calibri"/>
                <a:cs typeface="Calibri"/>
                <a:sym typeface="Calibri"/>
              </a:defRPr>
            </a:lvl9pPr>
          </a:lstStyle>
          <a:p>
            <a:endParaRPr/>
          </a:p>
        </p:txBody>
      </p:sp>
      <p:sp>
        <p:nvSpPr>
          <p:cNvPr id="5" name="Google Shape;5;n"/>
          <p:cNvSpPr>
            <a:spLocks noGrp="1" noRot="1" noChangeAspect="1"/>
          </p:cNvSpPr>
          <p:nvPr>
            <p:ph type="sldImg" idx="3"/>
          </p:nvPr>
        </p:nvSpPr>
        <p:spPr>
          <a:xfrm>
            <a:off x="419100" y="1241425"/>
            <a:ext cx="5956300" cy="3351213"/>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79450" y="4779486"/>
            <a:ext cx="5435600" cy="3910489"/>
          </a:xfrm>
          <a:prstGeom prst="rect">
            <a:avLst/>
          </a:prstGeom>
          <a:noFill/>
          <a:ln>
            <a:noFill/>
          </a:ln>
        </p:spPr>
        <p:txBody>
          <a:bodyPr spcFirstLastPara="1" wrap="square" lIns="91425" tIns="45700" rIns="91425" bIns="45700" anchor="t" anchorCtr="0">
            <a:noAutofit/>
          </a:bodyPr>
          <a:lstStyle>
            <a:lvl1pPr marL="457200" marR="0" lvl="0"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L="914400" marR="0" lvl="1"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2pPr>
            <a:lvl3pPr marL="1371600" marR="0" lvl="2"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3pPr>
            <a:lvl4pPr marL="1828800" marR="0" lvl="3"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4pPr>
            <a:lvl5pPr marL="2286000" marR="0" lvl="4"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5pPr>
            <a:lvl6pPr marL="2743200" marR="0" lvl="5"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6pPr>
            <a:lvl7pPr marL="3200400" marR="0" lvl="6"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7pPr>
            <a:lvl8pPr marL="3657600" marR="0" lvl="7"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8pPr>
            <a:lvl9pPr marL="4114800" marR="0" lvl="8"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9433107"/>
            <a:ext cx="2944283" cy="498294"/>
          </a:xfrm>
          <a:prstGeom prst="rect">
            <a:avLst/>
          </a:prstGeom>
          <a:noFill/>
          <a:ln>
            <a:noFill/>
          </a:ln>
        </p:spPr>
        <p:txBody>
          <a:bodyPr spcFirstLastPara="1" wrap="square" lIns="91425" tIns="45700" rIns="91425" bIns="45700" anchor="b"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3024"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3024"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3024"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3024"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3024"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3024"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3024"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3024" b="0" i="0" u="none" strike="noStrike" cap="none">
                <a:solidFill>
                  <a:schemeClr val="dk1"/>
                </a:solidFill>
                <a:latin typeface="Calibri"/>
                <a:ea typeface="Calibri"/>
                <a:cs typeface="Calibri"/>
                <a:sym typeface="Calibri"/>
              </a:defRPr>
            </a:lvl9pPr>
          </a:lstStyle>
          <a:p>
            <a:endParaRPr/>
          </a:p>
        </p:txBody>
      </p:sp>
      <p:sp>
        <p:nvSpPr>
          <p:cNvPr id="8" name="Google Shape;8;n"/>
          <p:cNvSpPr txBox="1">
            <a:spLocks noGrp="1"/>
          </p:cNvSpPr>
          <p:nvPr>
            <p:ph type="sldNum" idx="12"/>
          </p:nvPr>
        </p:nvSpPr>
        <p:spPr>
          <a:xfrm>
            <a:off x="3848645" y="9433107"/>
            <a:ext cx="2944283" cy="498294"/>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fi-FI" sz="1200" b="0" i="0" u="none" strike="noStrike" cap="none">
                <a:solidFill>
                  <a:schemeClr val="dk1"/>
                </a:solidFill>
                <a:latin typeface="Calibri"/>
                <a:ea typeface="Calibri"/>
                <a:cs typeface="Calibri"/>
                <a:sym typeface="Calibri"/>
              </a:rPr>
              <a:t>‹#›</a:t>
            </a:fld>
            <a:endParaRPr sz="1200" b="0" i="0" u="none" strike="noStrike" cap="none">
              <a:solidFill>
                <a:schemeClr val="dk1"/>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1"/>
        <p:cNvGrpSpPr/>
        <p:nvPr/>
      </p:nvGrpSpPr>
      <p:grpSpPr>
        <a:xfrm>
          <a:off x="0" y="0"/>
          <a:ext cx="0" cy="0"/>
          <a:chOff x="0" y="0"/>
          <a:chExt cx="0" cy="0"/>
        </a:xfrm>
      </p:grpSpPr>
      <p:sp>
        <p:nvSpPr>
          <p:cNvPr id="82" name="Google Shape;82;p1:notes"/>
          <p:cNvSpPr txBox="1">
            <a:spLocks noGrp="1"/>
          </p:cNvSpPr>
          <p:nvPr>
            <p:ph type="body" idx="1"/>
          </p:nvPr>
        </p:nvSpPr>
        <p:spPr>
          <a:xfrm>
            <a:off x="679450" y="4779486"/>
            <a:ext cx="5435600" cy="3910489"/>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83" name="Google Shape;83;p1:notes"/>
          <p:cNvSpPr>
            <a:spLocks noGrp="1" noRot="1" noChangeAspect="1"/>
          </p:cNvSpPr>
          <p:nvPr>
            <p:ph type="sldImg" idx="2"/>
          </p:nvPr>
        </p:nvSpPr>
        <p:spPr>
          <a:xfrm>
            <a:off x="419100" y="1241425"/>
            <a:ext cx="5956300" cy="3351213"/>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9"/>
        <p:cNvGrpSpPr/>
        <p:nvPr/>
      </p:nvGrpSpPr>
      <p:grpSpPr>
        <a:xfrm>
          <a:off x="0" y="0"/>
          <a:ext cx="0" cy="0"/>
          <a:chOff x="0" y="0"/>
          <a:chExt cx="0" cy="0"/>
        </a:xfrm>
      </p:grpSpPr>
      <p:sp>
        <p:nvSpPr>
          <p:cNvPr id="100" name="Google Shape;100;p3:notes"/>
          <p:cNvSpPr txBox="1">
            <a:spLocks noGrp="1"/>
          </p:cNvSpPr>
          <p:nvPr>
            <p:ph type="body" idx="1"/>
          </p:nvPr>
        </p:nvSpPr>
        <p:spPr>
          <a:xfrm>
            <a:off x="679450" y="4779486"/>
            <a:ext cx="5435600" cy="3910489"/>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101" name="Google Shape;101;p3:notes"/>
          <p:cNvSpPr>
            <a:spLocks noGrp="1" noRot="1" noChangeAspect="1"/>
          </p:cNvSpPr>
          <p:nvPr>
            <p:ph type="sldImg" idx="2"/>
          </p:nvPr>
        </p:nvSpPr>
        <p:spPr>
          <a:xfrm>
            <a:off x="419100" y="1241425"/>
            <a:ext cx="5956300" cy="3351213"/>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9"/>
        <p:cNvGrpSpPr/>
        <p:nvPr/>
      </p:nvGrpSpPr>
      <p:grpSpPr>
        <a:xfrm>
          <a:off x="0" y="0"/>
          <a:ext cx="0" cy="0"/>
          <a:chOff x="0" y="0"/>
          <a:chExt cx="0" cy="0"/>
        </a:xfrm>
      </p:grpSpPr>
      <p:sp>
        <p:nvSpPr>
          <p:cNvPr id="100" name="Google Shape;100;p3:notes"/>
          <p:cNvSpPr txBox="1">
            <a:spLocks noGrp="1"/>
          </p:cNvSpPr>
          <p:nvPr>
            <p:ph type="body" idx="1"/>
          </p:nvPr>
        </p:nvSpPr>
        <p:spPr>
          <a:xfrm>
            <a:off x="679450" y="4779486"/>
            <a:ext cx="5435600" cy="3910489"/>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101" name="Google Shape;101;p3:notes"/>
          <p:cNvSpPr>
            <a:spLocks noGrp="1" noRot="1" noChangeAspect="1"/>
          </p:cNvSpPr>
          <p:nvPr>
            <p:ph type="sldImg" idx="2"/>
          </p:nvPr>
        </p:nvSpPr>
        <p:spPr>
          <a:xfrm>
            <a:off x="419100" y="1241425"/>
            <a:ext cx="5956300" cy="3351213"/>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187611324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1"/>
        <p:cNvGrpSpPr/>
        <p:nvPr/>
      </p:nvGrpSpPr>
      <p:grpSpPr>
        <a:xfrm>
          <a:off x="0" y="0"/>
          <a:ext cx="0" cy="0"/>
          <a:chOff x="0" y="0"/>
          <a:chExt cx="0" cy="0"/>
        </a:xfrm>
      </p:grpSpPr>
      <p:sp>
        <p:nvSpPr>
          <p:cNvPr id="82" name="Google Shape;82;p1:notes"/>
          <p:cNvSpPr txBox="1">
            <a:spLocks noGrp="1"/>
          </p:cNvSpPr>
          <p:nvPr>
            <p:ph type="body" idx="1"/>
          </p:nvPr>
        </p:nvSpPr>
        <p:spPr>
          <a:xfrm>
            <a:off x="679450" y="4779486"/>
            <a:ext cx="5435600" cy="3910489"/>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83" name="Google Shape;83;p1:notes"/>
          <p:cNvSpPr>
            <a:spLocks noGrp="1" noRot="1" noChangeAspect="1"/>
          </p:cNvSpPr>
          <p:nvPr>
            <p:ph type="sldImg" idx="2"/>
          </p:nvPr>
        </p:nvSpPr>
        <p:spPr>
          <a:xfrm>
            <a:off x="419100" y="1241425"/>
            <a:ext cx="5956300" cy="3351213"/>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30521067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9"/>
        <p:cNvGrpSpPr/>
        <p:nvPr/>
      </p:nvGrpSpPr>
      <p:grpSpPr>
        <a:xfrm>
          <a:off x="0" y="0"/>
          <a:ext cx="0" cy="0"/>
          <a:chOff x="0" y="0"/>
          <a:chExt cx="0" cy="0"/>
        </a:xfrm>
      </p:grpSpPr>
      <p:sp>
        <p:nvSpPr>
          <p:cNvPr id="100" name="Google Shape;100;p3:notes"/>
          <p:cNvSpPr txBox="1">
            <a:spLocks noGrp="1"/>
          </p:cNvSpPr>
          <p:nvPr>
            <p:ph type="body" idx="1"/>
          </p:nvPr>
        </p:nvSpPr>
        <p:spPr>
          <a:xfrm>
            <a:off x="679450" y="4779486"/>
            <a:ext cx="5435600" cy="3910489"/>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101" name="Google Shape;101;p3:notes"/>
          <p:cNvSpPr>
            <a:spLocks noGrp="1" noRot="1" noChangeAspect="1"/>
          </p:cNvSpPr>
          <p:nvPr>
            <p:ph type="sldImg" idx="2"/>
          </p:nvPr>
        </p:nvSpPr>
        <p:spPr>
          <a:xfrm>
            <a:off x="419100" y="1241425"/>
            <a:ext cx="5956300" cy="3351213"/>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147685100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9"/>
        <p:cNvGrpSpPr/>
        <p:nvPr/>
      </p:nvGrpSpPr>
      <p:grpSpPr>
        <a:xfrm>
          <a:off x="0" y="0"/>
          <a:ext cx="0" cy="0"/>
          <a:chOff x="0" y="0"/>
          <a:chExt cx="0" cy="0"/>
        </a:xfrm>
      </p:grpSpPr>
      <p:sp>
        <p:nvSpPr>
          <p:cNvPr id="100" name="Google Shape;100;p3:notes"/>
          <p:cNvSpPr txBox="1">
            <a:spLocks noGrp="1"/>
          </p:cNvSpPr>
          <p:nvPr>
            <p:ph type="body" idx="1"/>
          </p:nvPr>
        </p:nvSpPr>
        <p:spPr>
          <a:xfrm>
            <a:off x="679450" y="4779486"/>
            <a:ext cx="5435600" cy="3910489"/>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101" name="Google Shape;101;p3:notes"/>
          <p:cNvSpPr>
            <a:spLocks noGrp="1" noRot="1" noChangeAspect="1"/>
          </p:cNvSpPr>
          <p:nvPr>
            <p:ph type="sldImg" idx="2"/>
          </p:nvPr>
        </p:nvSpPr>
        <p:spPr>
          <a:xfrm>
            <a:off x="419100" y="1241425"/>
            <a:ext cx="5956300" cy="3351213"/>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170485802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9"/>
        <p:cNvGrpSpPr/>
        <p:nvPr/>
      </p:nvGrpSpPr>
      <p:grpSpPr>
        <a:xfrm>
          <a:off x="0" y="0"/>
          <a:ext cx="0" cy="0"/>
          <a:chOff x="0" y="0"/>
          <a:chExt cx="0" cy="0"/>
        </a:xfrm>
      </p:grpSpPr>
      <p:sp>
        <p:nvSpPr>
          <p:cNvPr id="100" name="Google Shape;100;p3:notes"/>
          <p:cNvSpPr txBox="1">
            <a:spLocks noGrp="1"/>
          </p:cNvSpPr>
          <p:nvPr>
            <p:ph type="body" idx="1"/>
          </p:nvPr>
        </p:nvSpPr>
        <p:spPr>
          <a:xfrm>
            <a:off x="679450" y="4779486"/>
            <a:ext cx="5435600" cy="3910489"/>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101" name="Google Shape;101;p3:notes"/>
          <p:cNvSpPr>
            <a:spLocks noGrp="1" noRot="1" noChangeAspect="1"/>
          </p:cNvSpPr>
          <p:nvPr>
            <p:ph type="sldImg" idx="2"/>
          </p:nvPr>
        </p:nvSpPr>
        <p:spPr>
          <a:xfrm>
            <a:off x="419100" y="1241425"/>
            <a:ext cx="5956300" cy="3351213"/>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320423355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9"/>
        <p:cNvGrpSpPr/>
        <p:nvPr/>
      </p:nvGrpSpPr>
      <p:grpSpPr>
        <a:xfrm>
          <a:off x="0" y="0"/>
          <a:ext cx="0" cy="0"/>
          <a:chOff x="0" y="0"/>
          <a:chExt cx="0" cy="0"/>
        </a:xfrm>
      </p:grpSpPr>
      <p:sp>
        <p:nvSpPr>
          <p:cNvPr id="100" name="Google Shape;100;p3:notes"/>
          <p:cNvSpPr txBox="1">
            <a:spLocks noGrp="1"/>
          </p:cNvSpPr>
          <p:nvPr>
            <p:ph type="body" idx="1"/>
          </p:nvPr>
        </p:nvSpPr>
        <p:spPr>
          <a:xfrm>
            <a:off x="679450" y="4779486"/>
            <a:ext cx="5435600" cy="3910489"/>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101" name="Google Shape;101;p3:notes"/>
          <p:cNvSpPr>
            <a:spLocks noGrp="1" noRot="1" noChangeAspect="1"/>
          </p:cNvSpPr>
          <p:nvPr>
            <p:ph type="sldImg" idx="2"/>
          </p:nvPr>
        </p:nvSpPr>
        <p:spPr>
          <a:xfrm>
            <a:off x="419100" y="1241425"/>
            <a:ext cx="5956300" cy="3351213"/>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315809318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9"/>
        <p:cNvGrpSpPr/>
        <p:nvPr/>
      </p:nvGrpSpPr>
      <p:grpSpPr>
        <a:xfrm>
          <a:off x="0" y="0"/>
          <a:ext cx="0" cy="0"/>
          <a:chOff x="0" y="0"/>
          <a:chExt cx="0" cy="0"/>
        </a:xfrm>
      </p:grpSpPr>
      <p:sp>
        <p:nvSpPr>
          <p:cNvPr id="100" name="Google Shape;100;p3:notes"/>
          <p:cNvSpPr txBox="1">
            <a:spLocks noGrp="1"/>
          </p:cNvSpPr>
          <p:nvPr>
            <p:ph type="body" idx="1"/>
          </p:nvPr>
        </p:nvSpPr>
        <p:spPr>
          <a:xfrm>
            <a:off x="679450" y="4779486"/>
            <a:ext cx="5435600" cy="3910489"/>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101" name="Google Shape;101;p3:notes"/>
          <p:cNvSpPr>
            <a:spLocks noGrp="1" noRot="1" noChangeAspect="1"/>
          </p:cNvSpPr>
          <p:nvPr>
            <p:ph type="sldImg" idx="2"/>
          </p:nvPr>
        </p:nvSpPr>
        <p:spPr>
          <a:xfrm>
            <a:off x="419100" y="1241425"/>
            <a:ext cx="5956300" cy="3351213"/>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380839264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9_Mukautettu asettelu">
  <p:cSld name="9_Mukautettu asettelu">
    <p:bg>
      <p:bgPr>
        <a:solidFill>
          <a:schemeClr val="dk2"/>
        </a:solidFill>
        <a:effectLst/>
      </p:bgPr>
    </p:bg>
    <p:spTree>
      <p:nvGrpSpPr>
        <p:cNvPr id="1" name="Shape 14"/>
        <p:cNvGrpSpPr/>
        <p:nvPr/>
      </p:nvGrpSpPr>
      <p:grpSpPr>
        <a:xfrm>
          <a:off x="0" y="0"/>
          <a:ext cx="0" cy="0"/>
          <a:chOff x="0" y="0"/>
          <a:chExt cx="0" cy="0"/>
        </a:xfrm>
      </p:grpSpPr>
      <p:sp>
        <p:nvSpPr>
          <p:cNvPr id="15" name="Google Shape;15;p2"/>
          <p:cNvSpPr txBox="1">
            <a:spLocks noGrp="1"/>
          </p:cNvSpPr>
          <p:nvPr>
            <p:ph type="title"/>
          </p:nvPr>
        </p:nvSpPr>
        <p:spPr>
          <a:xfrm>
            <a:off x="1676400" y="5766899"/>
            <a:ext cx="21031199" cy="2651126"/>
          </a:xfrm>
          <a:prstGeom prst="rect">
            <a:avLst/>
          </a:prstGeom>
          <a:noFill/>
          <a:ln>
            <a:noFill/>
          </a:ln>
        </p:spPr>
        <p:txBody>
          <a:bodyPr spcFirstLastPara="1" wrap="square" lIns="91425" tIns="45700" rIns="91425" bIns="45700" anchor="ctr" anchorCtr="0">
            <a:normAutofit/>
          </a:bodyPr>
          <a:lstStyle>
            <a:lvl1pPr lvl="0" algn="ctr">
              <a:lnSpc>
                <a:spcPct val="90000"/>
              </a:lnSpc>
              <a:spcBef>
                <a:spcPts val="0"/>
              </a:spcBef>
              <a:spcAft>
                <a:spcPts val="0"/>
              </a:spcAft>
              <a:buClr>
                <a:schemeClr val="lt1"/>
              </a:buClr>
              <a:buSzPts val="9600"/>
              <a:buFont typeface="Calibri"/>
              <a:buNone/>
              <a:defRPr sz="9600" b="1">
                <a:solidFill>
                  <a:schemeClr val="lt1"/>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6" name="Google Shape;16;p2"/>
          <p:cNvSpPr txBox="1">
            <a:spLocks noGrp="1"/>
          </p:cNvSpPr>
          <p:nvPr>
            <p:ph type="body" idx="1"/>
          </p:nvPr>
        </p:nvSpPr>
        <p:spPr>
          <a:xfrm>
            <a:off x="1676400" y="1771745"/>
            <a:ext cx="21031199" cy="1084901"/>
          </a:xfrm>
          <a:prstGeom prst="rect">
            <a:avLst/>
          </a:prstGeom>
          <a:noFill/>
          <a:ln>
            <a:noFill/>
          </a:ln>
        </p:spPr>
        <p:txBody>
          <a:bodyPr spcFirstLastPara="1" wrap="square" lIns="91425" tIns="45700" rIns="91425" bIns="45700" anchor="ctr" anchorCtr="0">
            <a:normAutofit/>
          </a:bodyPr>
          <a:lstStyle>
            <a:lvl1pPr marL="457200" lvl="0" indent="-228600" algn="ctr">
              <a:lnSpc>
                <a:spcPct val="90000"/>
              </a:lnSpc>
              <a:spcBef>
                <a:spcPts val="2000"/>
              </a:spcBef>
              <a:spcAft>
                <a:spcPts val="0"/>
              </a:spcAft>
              <a:buClr>
                <a:schemeClr val="lt1"/>
              </a:buClr>
              <a:buSzPts val="6600"/>
              <a:buFont typeface="Calibri"/>
              <a:buNone/>
              <a:defRPr sz="6600" b="1">
                <a:solidFill>
                  <a:schemeClr val="lt1"/>
                </a:solidFill>
              </a:defRPr>
            </a:lvl1pPr>
            <a:lvl2pPr marL="914400" lvl="1" indent="-342900" algn="l">
              <a:lnSpc>
                <a:spcPct val="90000"/>
              </a:lnSpc>
              <a:spcBef>
                <a:spcPts val="1000"/>
              </a:spcBef>
              <a:spcAft>
                <a:spcPts val="0"/>
              </a:spcAft>
              <a:buClr>
                <a:schemeClr val="dk1"/>
              </a:buClr>
              <a:buSzPts val="1800"/>
              <a:buChar char="•"/>
              <a:defRPr/>
            </a:lvl2pPr>
            <a:lvl3pPr marL="1371600" lvl="2" indent="-228600" algn="l">
              <a:lnSpc>
                <a:spcPct val="90000"/>
              </a:lnSpc>
              <a:spcBef>
                <a:spcPts val="1000"/>
              </a:spcBef>
              <a:spcAft>
                <a:spcPts val="0"/>
              </a:spcAft>
              <a:buClr>
                <a:schemeClr val="dk1"/>
              </a:buClr>
              <a:buSzPts val="4400"/>
              <a:buNone/>
              <a:defRPr/>
            </a:lvl3pPr>
            <a:lvl4pPr marL="1828800" lvl="3" indent="-342900" algn="l">
              <a:lnSpc>
                <a:spcPct val="90000"/>
              </a:lnSpc>
              <a:spcBef>
                <a:spcPts val="1000"/>
              </a:spcBef>
              <a:spcAft>
                <a:spcPts val="0"/>
              </a:spcAft>
              <a:buClr>
                <a:schemeClr val="dk1"/>
              </a:buClr>
              <a:buSzPts val="1800"/>
              <a:buChar char="•"/>
              <a:defRPr/>
            </a:lvl4pPr>
            <a:lvl5pPr marL="2286000" lvl="4" indent="-342900" algn="l">
              <a:lnSpc>
                <a:spcPct val="90000"/>
              </a:lnSpc>
              <a:spcBef>
                <a:spcPts val="1000"/>
              </a:spcBef>
              <a:spcAft>
                <a:spcPts val="0"/>
              </a:spcAft>
              <a:buClr>
                <a:schemeClr val="dk1"/>
              </a:buClr>
              <a:buSzPts val="1800"/>
              <a:buChar char="•"/>
              <a:defRPr/>
            </a:lvl5pPr>
            <a:lvl6pPr marL="2743200" lvl="5" indent="-342900" algn="l">
              <a:lnSpc>
                <a:spcPct val="90000"/>
              </a:lnSpc>
              <a:spcBef>
                <a:spcPts val="1000"/>
              </a:spcBef>
              <a:spcAft>
                <a:spcPts val="0"/>
              </a:spcAft>
              <a:buClr>
                <a:schemeClr val="dk1"/>
              </a:buClr>
              <a:buSzPts val="1800"/>
              <a:buChar char="•"/>
              <a:defRPr/>
            </a:lvl6pPr>
            <a:lvl7pPr marL="3200400" lvl="6" indent="-342900" algn="l">
              <a:lnSpc>
                <a:spcPct val="90000"/>
              </a:lnSpc>
              <a:spcBef>
                <a:spcPts val="1000"/>
              </a:spcBef>
              <a:spcAft>
                <a:spcPts val="0"/>
              </a:spcAft>
              <a:buClr>
                <a:schemeClr val="dk1"/>
              </a:buClr>
              <a:buSzPts val="1800"/>
              <a:buChar char="•"/>
              <a:defRPr/>
            </a:lvl7pPr>
            <a:lvl8pPr marL="3657600" lvl="7" indent="-342900" algn="l">
              <a:lnSpc>
                <a:spcPct val="90000"/>
              </a:lnSpc>
              <a:spcBef>
                <a:spcPts val="1000"/>
              </a:spcBef>
              <a:spcAft>
                <a:spcPts val="0"/>
              </a:spcAft>
              <a:buClr>
                <a:schemeClr val="dk1"/>
              </a:buClr>
              <a:buSzPts val="1800"/>
              <a:buChar char="•"/>
              <a:defRPr/>
            </a:lvl8pPr>
            <a:lvl9pPr marL="4114800" lvl="8" indent="-342900" algn="l">
              <a:lnSpc>
                <a:spcPct val="90000"/>
              </a:lnSpc>
              <a:spcBef>
                <a:spcPts val="1000"/>
              </a:spcBef>
              <a:spcAft>
                <a:spcPts val="0"/>
              </a:spcAft>
              <a:buClr>
                <a:schemeClr val="dk1"/>
              </a:buClr>
              <a:buSzPts val="1800"/>
              <a:buChar char="•"/>
              <a:defRPr/>
            </a:lvl9pPr>
          </a:lstStyle>
          <a:p>
            <a:endParaRPr/>
          </a:p>
        </p:txBody>
      </p:sp>
      <p:sp>
        <p:nvSpPr>
          <p:cNvPr id="17" name="Google Shape;17;p2"/>
          <p:cNvSpPr txBox="1">
            <a:spLocks noGrp="1"/>
          </p:cNvSpPr>
          <p:nvPr>
            <p:ph type="body" idx="2"/>
          </p:nvPr>
        </p:nvSpPr>
        <p:spPr>
          <a:xfrm>
            <a:off x="1676400" y="2856646"/>
            <a:ext cx="21031199" cy="1084901"/>
          </a:xfrm>
          <a:prstGeom prst="rect">
            <a:avLst/>
          </a:prstGeom>
          <a:noFill/>
          <a:ln>
            <a:noFill/>
          </a:ln>
        </p:spPr>
        <p:txBody>
          <a:bodyPr spcFirstLastPara="1" wrap="square" lIns="91425" tIns="45700" rIns="91425" bIns="45700" anchor="ctr" anchorCtr="0">
            <a:normAutofit/>
          </a:bodyPr>
          <a:lstStyle>
            <a:lvl1pPr marL="457200" lvl="0" indent="-228600" algn="ctr">
              <a:lnSpc>
                <a:spcPct val="90000"/>
              </a:lnSpc>
              <a:spcBef>
                <a:spcPts val="2000"/>
              </a:spcBef>
              <a:spcAft>
                <a:spcPts val="0"/>
              </a:spcAft>
              <a:buClr>
                <a:schemeClr val="lt1"/>
              </a:buClr>
              <a:buSzPts val="4800"/>
              <a:buFont typeface="Calibri"/>
              <a:buNone/>
              <a:defRPr sz="4800">
                <a:solidFill>
                  <a:schemeClr val="lt1"/>
                </a:solidFill>
              </a:defRPr>
            </a:lvl1pPr>
            <a:lvl2pPr marL="914400" lvl="1" indent="-342900" algn="l">
              <a:lnSpc>
                <a:spcPct val="90000"/>
              </a:lnSpc>
              <a:spcBef>
                <a:spcPts val="1000"/>
              </a:spcBef>
              <a:spcAft>
                <a:spcPts val="0"/>
              </a:spcAft>
              <a:buClr>
                <a:schemeClr val="dk1"/>
              </a:buClr>
              <a:buSzPts val="1800"/>
              <a:buChar char="•"/>
              <a:defRPr/>
            </a:lvl2pPr>
            <a:lvl3pPr marL="1371600" lvl="2" indent="-228600" algn="l">
              <a:lnSpc>
                <a:spcPct val="90000"/>
              </a:lnSpc>
              <a:spcBef>
                <a:spcPts val="1000"/>
              </a:spcBef>
              <a:spcAft>
                <a:spcPts val="0"/>
              </a:spcAft>
              <a:buClr>
                <a:schemeClr val="dk1"/>
              </a:buClr>
              <a:buSzPts val="4400"/>
              <a:buNone/>
              <a:defRPr/>
            </a:lvl3pPr>
            <a:lvl4pPr marL="1828800" lvl="3" indent="-342900" algn="l">
              <a:lnSpc>
                <a:spcPct val="90000"/>
              </a:lnSpc>
              <a:spcBef>
                <a:spcPts val="1000"/>
              </a:spcBef>
              <a:spcAft>
                <a:spcPts val="0"/>
              </a:spcAft>
              <a:buClr>
                <a:schemeClr val="dk1"/>
              </a:buClr>
              <a:buSzPts val="1800"/>
              <a:buChar char="•"/>
              <a:defRPr/>
            </a:lvl4pPr>
            <a:lvl5pPr marL="2286000" lvl="4" indent="-342900" algn="l">
              <a:lnSpc>
                <a:spcPct val="90000"/>
              </a:lnSpc>
              <a:spcBef>
                <a:spcPts val="1000"/>
              </a:spcBef>
              <a:spcAft>
                <a:spcPts val="0"/>
              </a:spcAft>
              <a:buClr>
                <a:schemeClr val="dk1"/>
              </a:buClr>
              <a:buSzPts val="1800"/>
              <a:buChar char="•"/>
              <a:defRPr/>
            </a:lvl5pPr>
            <a:lvl6pPr marL="2743200" lvl="5" indent="-342900" algn="l">
              <a:lnSpc>
                <a:spcPct val="90000"/>
              </a:lnSpc>
              <a:spcBef>
                <a:spcPts val="1000"/>
              </a:spcBef>
              <a:spcAft>
                <a:spcPts val="0"/>
              </a:spcAft>
              <a:buClr>
                <a:schemeClr val="dk1"/>
              </a:buClr>
              <a:buSzPts val="1800"/>
              <a:buChar char="•"/>
              <a:defRPr/>
            </a:lvl6pPr>
            <a:lvl7pPr marL="3200400" lvl="6" indent="-342900" algn="l">
              <a:lnSpc>
                <a:spcPct val="90000"/>
              </a:lnSpc>
              <a:spcBef>
                <a:spcPts val="1000"/>
              </a:spcBef>
              <a:spcAft>
                <a:spcPts val="0"/>
              </a:spcAft>
              <a:buClr>
                <a:schemeClr val="dk1"/>
              </a:buClr>
              <a:buSzPts val="1800"/>
              <a:buChar char="•"/>
              <a:defRPr/>
            </a:lvl7pPr>
            <a:lvl8pPr marL="3657600" lvl="7" indent="-342900" algn="l">
              <a:lnSpc>
                <a:spcPct val="90000"/>
              </a:lnSpc>
              <a:spcBef>
                <a:spcPts val="1000"/>
              </a:spcBef>
              <a:spcAft>
                <a:spcPts val="0"/>
              </a:spcAft>
              <a:buClr>
                <a:schemeClr val="dk1"/>
              </a:buClr>
              <a:buSzPts val="1800"/>
              <a:buChar char="•"/>
              <a:defRPr/>
            </a:lvl8pPr>
            <a:lvl9pPr marL="4114800" lvl="8" indent="-342900" algn="l">
              <a:lnSpc>
                <a:spcPct val="90000"/>
              </a:lnSpc>
              <a:spcBef>
                <a:spcPts val="1000"/>
              </a:spcBef>
              <a:spcAft>
                <a:spcPts val="0"/>
              </a:spcAft>
              <a:buClr>
                <a:schemeClr val="dk1"/>
              </a:buClr>
              <a:buSzPts val="1800"/>
              <a:buChar char="•"/>
              <a:defRPr/>
            </a:lvl9pPr>
          </a:lstStyle>
          <a:p>
            <a:endParaRPr/>
          </a:p>
        </p:txBody>
      </p:sp>
      <p:pic>
        <p:nvPicPr>
          <p:cNvPr id="18" name="Google Shape;18;p2"/>
          <p:cNvPicPr preferRelativeResize="0"/>
          <p:nvPr/>
        </p:nvPicPr>
        <p:blipFill rotWithShape="1">
          <a:blip r:embed="rId2">
            <a:alphaModFix/>
          </a:blip>
          <a:srcRect/>
          <a:stretch/>
        </p:blipFill>
        <p:spPr>
          <a:xfrm>
            <a:off x="1204454" y="11772077"/>
            <a:ext cx="1804218" cy="993290"/>
          </a:xfrm>
          <a:prstGeom prst="rect">
            <a:avLst/>
          </a:prstGeom>
          <a:noFill/>
          <a:ln>
            <a:noFill/>
          </a:ln>
        </p:spPr>
      </p:pic>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7_Mukautettu asettelu">
  <p:cSld name="7_Mukautettu asettelu">
    <p:spTree>
      <p:nvGrpSpPr>
        <p:cNvPr id="1" name="Shape 37"/>
        <p:cNvGrpSpPr/>
        <p:nvPr/>
      </p:nvGrpSpPr>
      <p:grpSpPr>
        <a:xfrm>
          <a:off x="0" y="0"/>
          <a:ext cx="0" cy="0"/>
          <a:chOff x="0" y="0"/>
          <a:chExt cx="0" cy="0"/>
        </a:xfrm>
      </p:grpSpPr>
      <p:sp>
        <p:nvSpPr>
          <p:cNvPr id="38" name="Google Shape;38;p5"/>
          <p:cNvSpPr txBox="1">
            <a:spLocks noGrp="1"/>
          </p:cNvSpPr>
          <p:nvPr>
            <p:ph type="title"/>
          </p:nvPr>
        </p:nvSpPr>
        <p:spPr>
          <a:xfrm>
            <a:off x="1676400" y="730251"/>
            <a:ext cx="21031199" cy="2651126"/>
          </a:xfrm>
          <a:prstGeom prst="rect">
            <a:avLst/>
          </a:prstGeom>
          <a:noFill/>
          <a:ln>
            <a:noFill/>
          </a:ln>
        </p:spPr>
        <p:txBody>
          <a:bodyPr spcFirstLastPara="1" wrap="square" lIns="91425" tIns="45700" rIns="91425" bIns="45700" anchor="ctr" anchorCtr="0">
            <a:normAutofit/>
          </a:bodyPr>
          <a:lstStyle>
            <a:lvl1pPr lvl="0" algn="ctr">
              <a:lnSpc>
                <a:spcPct val="90000"/>
              </a:lnSpc>
              <a:spcBef>
                <a:spcPts val="0"/>
              </a:spcBef>
              <a:spcAft>
                <a:spcPts val="0"/>
              </a:spcAft>
              <a:buClr>
                <a:srgbClr val="575757"/>
              </a:buClr>
              <a:buSzPts val="8800"/>
              <a:buFont typeface="Calibri"/>
              <a:buNone/>
              <a:defRPr sz="88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9" name="Google Shape;39;p5"/>
          <p:cNvSpPr txBox="1">
            <a:spLocks noGrp="1"/>
          </p:cNvSpPr>
          <p:nvPr>
            <p:ph type="body" idx="1"/>
          </p:nvPr>
        </p:nvSpPr>
        <p:spPr>
          <a:xfrm>
            <a:off x="1676400" y="3730513"/>
            <a:ext cx="21031199" cy="8145947"/>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2000"/>
              </a:spcBef>
              <a:spcAft>
                <a:spcPts val="0"/>
              </a:spcAft>
              <a:buClr>
                <a:schemeClr val="dk1"/>
              </a:buClr>
              <a:buSzPts val="6000"/>
              <a:buFont typeface="Calibri"/>
              <a:buNone/>
              <a:defRPr sz="6000"/>
            </a:lvl1pPr>
            <a:lvl2pPr marL="914400" lvl="1" indent="-571500" algn="l">
              <a:lnSpc>
                <a:spcPct val="90000"/>
              </a:lnSpc>
              <a:spcBef>
                <a:spcPts val="1000"/>
              </a:spcBef>
              <a:spcAft>
                <a:spcPts val="0"/>
              </a:spcAft>
              <a:buClr>
                <a:schemeClr val="dk1"/>
              </a:buClr>
              <a:buSzPts val="5400"/>
              <a:buChar char="•"/>
              <a:defRPr sz="5400"/>
            </a:lvl2pPr>
            <a:lvl3pPr marL="1371600" lvl="2" indent="-533400" algn="l">
              <a:lnSpc>
                <a:spcPct val="90000"/>
              </a:lnSpc>
              <a:spcBef>
                <a:spcPts val="1000"/>
              </a:spcBef>
              <a:spcAft>
                <a:spcPts val="0"/>
              </a:spcAft>
              <a:buClr>
                <a:schemeClr val="dk1"/>
              </a:buClr>
              <a:buSzPts val="4800"/>
              <a:buChar char="•"/>
              <a:defRPr sz="4800"/>
            </a:lvl3pPr>
            <a:lvl4pPr marL="1828800" lvl="3" indent="-342900" algn="l">
              <a:lnSpc>
                <a:spcPct val="90000"/>
              </a:lnSpc>
              <a:spcBef>
                <a:spcPts val="1000"/>
              </a:spcBef>
              <a:spcAft>
                <a:spcPts val="0"/>
              </a:spcAft>
              <a:buClr>
                <a:schemeClr val="dk1"/>
              </a:buClr>
              <a:buSzPts val="1800"/>
              <a:buChar char="•"/>
              <a:defRPr/>
            </a:lvl4pPr>
            <a:lvl5pPr marL="2286000" lvl="4" indent="-342900" algn="l">
              <a:lnSpc>
                <a:spcPct val="90000"/>
              </a:lnSpc>
              <a:spcBef>
                <a:spcPts val="1000"/>
              </a:spcBef>
              <a:spcAft>
                <a:spcPts val="0"/>
              </a:spcAft>
              <a:buClr>
                <a:schemeClr val="dk1"/>
              </a:buClr>
              <a:buSzPts val="1800"/>
              <a:buChar char="•"/>
              <a:defRPr/>
            </a:lvl5pPr>
            <a:lvl6pPr marL="2743200" lvl="5" indent="-342900" algn="l">
              <a:lnSpc>
                <a:spcPct val="90000"/>
              </a:lnSpc>
              <a:spcBef>
                <a:spcPts val="1000"/>
              </a:spcBef>
              <a:spcAft>
                <a:spcPts val="0"/>
              </a:spcAft>
              <a:buClr>
                <a:schemeClr val="dk1"/>
              </a:buClr>
              <a:buSzPts val="1800"/>
              <a:buChar char="•"/>
              <a:defRPr/>
            </a:lvl6pPr>
            <a:lvl7pPr marL="3200400" lvl="6" indent="-342900" algn="l">
              <a:lnSpc>
                <a:spcPct val="90000"/>
              </a:lnSpc>
              <a:spcBef>
                <a:spcPts val="1000"/>
              </a:spcBef>
              <a:spcAft>
                <a:spcPts val="0"/>
              </a:spcAft>
              <a:buClr>
                <a:schemeClr val="dk1"/>
              </a:buClr>
              <a:buSzPts val="1800"/>
              <a:buChar char="•"/>
              <a:defRPr/>
            </a:lvl7pPr>
            <a:lvl8pPr marL="3657600" lvl="7" indent="-342900" algn="l">
              <a:lnSpc>
                <a:spcPct val="90000"/>
              </a:lnSpc>
              <a:spcBef>
                <a:spcPts val="1000"/>
              </a:spcBef>
              <a:spcAft>
                <a:spcPts val="0"/>
              </a:spcAft>
              <a:buClr>
                <a:schemeClr val="dk1"/>
              </a:buClr>
              <a:buSzPts val="1800"/>
              <a:buChar char="•"/>
              <a:defRPr/>
            </a:lvl8pPr>
            <a:lvl9pPr marL="4114800" lvl="8" indent="-342900" algn="l">
              <a:lnSpc>
                <a:spcPct val="90000"/>
              </a:lnSpc>
              <a:spcBef>
                <a:spcPts val="1000"/>
              </a:spcBef>
              <a:spcAft>
                <a:spcPts val="0"/>
              </a:spcAft>
              <a:buClr>
                <a:schemeClr val="dk1"/>
              </a:buClr>
              <a:buSzPts val="1800"/>
              <a:buChar char="•"/>
              <a:defRPr/>
            </a:lvl9pPr>
          </a:lstStyle>
          <a:p>
            <a:endParaRPr/>
          </a:p>
        </p:txBody>
      </p:sp>
      <p:sp>
        <p:nvSpPr>
          <p:cNvPr id="40" name="Google Shape;40;p5"/>
          <p:cNvSpPr txBox="1">
            <a:spLocks noGrp="1"/>
          </p:cNvSpPr>
          <p:nvPr>
            <p:ph type="sldNum" idx="12"/>
          </p:nvPr>
        </p:nvSpPr>
        <p:spPr>
          <a:xfrm>
            <a:off x="17221200" y="12330967"/>
            <a:ext cx="5486400" cy="730250"/>
          </a:xfrm>
          <a:prstGeom prst="rect">
            <a:avLst/>
          </a:prstGeom>
          <a:noFill/>
          <a:ln>
            <a:noFill/>
          </a:ln>
        </p:spPr>
        <p:txBody>
          <a:bodyPr spcFirstLastPara="1" wrap="square" lIns="91425" tIns="45700" rIns="91425" bIns="45700" anchor="b" anchorCtr="0">
            <a:noAutofit/>
          </a:bodyPr>
          <a:lstStyle>
            <a:lvl1pPr marL="0" marR="0" lvl="0" indent="0" algn="r">
              <a:lnSpc>
                <a:spcPct val="100000"/>
              </a:lnSpc>
              <a:spcBef>
                <a:spcPts val="0"/>
              </a:spcBef>
              <a:spcAft>
                <a:spcPts val="0"/>
              </a:spcAft>
              <a:buClr>
                <a:srgbClr val="000000"/>
              </a:buClr>
              <a:buSzPts val="2400"/>
              <a:buFont typeface="Arial"/>
              <a:buNone/>
              <a:defRPr sz="2400" b="0" i="0" u="none" strike="noStrike" cap="none">
                <a:solidFill>
                  <a:srgbClr val="575757"/>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2400"/>
              <a:buFont typeface="Arial"/>
              <a:buNone/>
              <a:defRPr sz="2400" b="0" i="0" u="none" strike="noStrike" cap="none">
                <a:solidFill>
                  <a:srgbClr val="575757"/>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2400"/>
              <a:buFont typeface="Arial"/>
              <a:buNone/>
              <a:defRPr sz="2400" b="0" i="0" u="none" strike="noStrike" cap="none">
                <a:solidFill>
                  <a:srgbClr val="575757"/>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2400"/>
              <a:buFont typeface="Arial"/>
              <a:buNone/>
              <a:defRPr sz="2400" b="0" i="0" u="none" strike="noStrike" cap="none">
                <a:solidFill>
                  <a:srgbClr val="575757"/>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2400"/>
              <a:buFont typeface="Arial"/>
              <a:buNone/>
              <a:defRPr sz="2400" b="0" i="0" u="none" strike="noStrike" cap="none">
                <a:solidFill>
                  <a:srgbClr val="575757"/>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2400"/>
              <a:buFont typeface="Arial"/>
              <a:buNone/>
              <a:defRPr sz="2400" b="0" i="0" u="none" strike="noStrike" cap="none">
                <a:solidFill>
                  <a:srgbClr val="575757"/>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2400"/>
              <a:buFont typeface="Arial"/>
              <a:buNone/>
              <a:defRPr sz="2400" b="0" i="0" u="none" strike="noStrike" cap="none">
                <a:solidFill>
                  <a:srgbClr val="575757"/>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2400"/>
              <a:buFont typeface="Arial"/>
              <a:buNone/>
              <a:defRPr sz="2400" b="0" i="0" u="none" strike="noStrike" cap="none">
                <a:solidFill>
                  <a:srgbClr val="575757"/>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2400"/>
              <a:buFont typeface="Arial"/>
              <a:buNone/>
              <a:defRPr sz="2400" b="0" i="0" u="none" strike="noStrike" cap="none">
                <a:solidFill>
                  <a:srgbClr val="575757"/>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fi-FI"/>
              <a:t>‹#›</a:t>
            </a:fld>
            <a:endParaRPr/>
          </a:p>
        </p:txBody>
      </p:sp>
      <p:sp>
        <p:nvSpPr>
          <p:cNvPr id="41" name="Google Shape;41;p5"/>
          <p:cNvSpPr txBox="1">
            <a:spLocks noGrp="1"/>
          </p:cNvSpPr>
          <p:nvPr>
            <p:ph type="ftr" idx="11"/>
          </p:nvPr>
        </p:nvSpPr>
        <p:spPr>
          <a:xfrm>
            <a:off x="1621944" y="12255499"/>
            <a:ext cx="8229600" cy="730250"/>
          </a:xfrm>
          <a:prstGeom prst="rect">
            <a:avLst/>
          </a:prstGeom>
          <a:noFill/>
          <a:ln>
            <a:noFill/>
          </a:ln>
        </p:spPr>
        <p:txBody>
          <a:bodyPr spcFirstLastPara="1" wrap="square" lIns="91425" tIns="45700" rIns="91425" bIns="45700" anchor="b" anchorCtr="0">
            <a:noAutofit/>
          </a:bodyPr>
          <a:lstStyle>
            <a:lvl1pPr lvl="0" algn="l">
              <a:lnSpc>
                <a:spcPct val="100000"/>
              </a:lnSpc>
              <a:spcBef>
                <a:spcPts val="0"/>
              </a:spcBef>
              <a:spcAft>
                <a:spcPts val="0"/>
              </a:spcAft>
              <a:buSzPts val="1400"/>
              <a:buNone/>
              <a:defRPr>
                <a:solidFill>
                  <a:srgbClr val="575757"/>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8_Image Half Full">
  <p:cSld name="8_Image Half Full">
    <p:spTree>
      <p:nvGrpSpPr>
        <p:cNvPr id="1" name="Shape 50"/>
        <p:cNvGrpSpPr/>
        <p:nvPr/>
      </p:nvGrpSpPr>
      <p:grpSpPr>
        <a:xfrm>
          <a:off x="0" y="0"/>
          <a:ext cx="0" cy="0"/>
          <a:chOff x="0" y="0"/>
          <a:chExt cx="0" cy="0"/>
        </a:xfrm>
      </p:grpSpPr>
      <p:sp>
        <p:nvSpPr>
          <p:cNvPr id="51" name="Google Shape;51;p7"/>
          <p:cNvSpPr>
            <a:spLocks noGrp="1"/>
          </p:cNvSpPr>
          <p:nvPr>
            <p:ph type="pic" idx="2"/>
          </p:nvPr>
        </p:nvSpPr>
        <p:spPr>
          <a:xfrm>
            <a:off x="1" y="0"/>
            <a:ext cx="10923814" cy="13716000"/>
          </a:xfrm>
          <a:prstGeom prst="rect">
            <a:avLst/>
          </a:prstGeom>
          <a:noFill/>
          <a:ln>
            <a:noFill/>
          </a:ln>
        </p:spPr>
      </p:sp>
      <p:sp>
        <p:nvSpPr>
          <p:cNvPr id="52" name="Google Shape;52;p7"/>
          <p:cNvSpPr txBox="1">
            <a:spLocks noGrp="1"/>
          </p:cNvSpPr>
          <p:nvPr>
            <p:ph type="title"/>
          </p:nvPr>
        </p:nvSpPr>
        <p:spPr>
          <a:xfrm>
            <a:off x="11381014" y="730250"/>
            <a:ext cx="11732046" cy="2183118"/>
          </a:xfrm>
          <a:prstGeom prst="rect">
            <a:avLst/>
          </a:prstGeom>
          <a:noFill/>
          <a:ln>
            <a:noFill/>
          </a:ln>
        </p:spPr>
        <p:txBody>
          <a:bodyPr spcFirstLastPara="1" wrap="square" lIns="91425" tIns="45700" rIns="91425" bIns="45700" anchor="ctr" anchorCtr="0">
            <a:normAutofit/>
          </a:bodyPr>
          <a:lstStyle>
            <a:lvl1pPr lvl="0" algn="ctr">
              <a:lnSpc>
                <a:spcPct val="90000"/>
              </a:lnSpc>
              <a:spcBef>
                <a:spcPts val="0"/>
              </a:spcBef>
              <a:spcAft>
                <a:spcPts val="0"/>
              </a:spcAft>
              <a:buClr>
                <a:srgbClr val="575757"/>
              </a:buClr>
              <a:buSzPts val="8800"/>
              <a:buFont typeface="Calibri"/>
              <a:buNone/>
              <a:defRPr sz="8800">
                <a:solidFill>
                  <a:srgbClr val="575757"/>
                </a:solidFill>
                <a:latin typeface="Calibri"/>
                <a:ea typeface="Calibri"/>
                <a:cs typeface="Calibri"/>
                <a:sym typeface="Calibri"/>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3" name="Google Shape;53;p7"/>
          <p:cNvSpPr txBox="1"/>
          <p:nvPr/>
        </p:nvSpPr>
        <p:spPr>
          <a:xfrm>
            <a:off x="23110613" y="88587"/>
            <a:ext cx="1102891" cy="405241"/>
          </a:xfrm>
          <a:prstGeom prst="rect">
            <a:avLst/>
          </a:prstGeom>
          <a:no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2400"/>
              <a:buFont typeface="Arial"/>
              <a:buNone/>
            </a:pPr>
            <a:endParaRPr sz="2400" b="1" i="0" u="none" strike="noStrike" cap="none">
              <a:solidFill>
                <a:schemeClr val="lt1"/>
              </a:solidFill>
              <a:latin typeface="Calibri"/>
              <a:ea typeface="Calibri"/>
              <a:cs typeface="Calibri"/>
              <a:sym typeface="Calibri"/>
            </a:endParaRPr>
          </a:p>
        </p:txBody>
      </p:sp>
      <p:sp>
        <p:nvSpPr>
          <p:cNvPr id="54" name="Google Shape;54;p7"/>
          <p:cNvSpPr txBox="1">
            <a:spLocks noGrp="1"/>
          </p:cNvSpPr>
          <p:nvPr>
            <p:ph type="body" idx="1"/>
          </p:nvPr>
        </p:nvSpPr>
        <p:spPr>
          <a:xfrm>
            <a:off x="11381015" y="3536295"/>
            <a:ext cx="11732048" cy="8691005"/>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2000"/>
              </a:spcBef>
              <a:spcAft>
                <a:spcPts val="0"/>
              </a:spcAft>
              <a:buClr>
                <a:schemeClr val="dk1"/>
              </a:buClr>
              <a:buSzPts val="5400"/>
              <a:buFont typeface="Calibri"/>
              <a:buNone/>
              <a:defRPr/>
            </a:lvl1pPr>
            <a:lvl2pPr marL="914400" lvl="1" indent="-342900" algn="l">
              <a:lnSpc>
                <a:spcPct val="90000"/>
              </a:lnSpc>
              <a:spcBef>
                <a:spcPts val="1000"/>
              </a:spcBef>
              <a:spcAft>
                <a:spcPts val="0"/>
              </a:spcAft>
              <a:buClr>
                <a:schemeClr val="dk1"/>
              </a:buClr>
              <a:buSzPts val="1800"/>
              <a:buChar char="•"/>
              <a:defRPr/>
            </a:lvl2pPr>
            <a:lvl3pPr marL="1371600" lvl="2" indent="-228600" algn="l">
              <a:lnSpc>
                <a:spcPct val="90000"/>
              </a:lnSpc>
              <a:spcBef>
                <a:spcPts val="1000"/>
              </a:spcBef>
              <a:spcAft>
                <a:spcPts val="0"/>
              </a:spcAft>
              <a:buClr>
                <a:schemeClr val="dk1"/>
              </a:buClr>
              <a:buSzPts val="4400"/>
              <a:buNone/>
              <a:defRPr/>
            </a:lvl3pPr>
            <a:lvl4pPr marL="1828800" lvl="3" indent="-342900" algn="l">
              <a:lnSpc>
                <a:spcPct val="90000"/>
              </a:lnSpc>
              <a:spcBef>
                <a:spcPts val="1000"/>
              </a:spcBef>
              <a:spcAft>
                <a:spcPts val="0"/>
              </a:spcAft>
              <a:buClr>
                <a:schemeClr val="dk1"/>
              </a:buClr>
              <a:buSzPts val="1800"/>
              <a:buChar char="•"/>
              <a:defRPr/>
            </a:lvl4pPr>
            <a:lvl5pPr marL="2286000" lvl="4" indent="-342900" algn="l">
              <a:lnSpc>
                <a:spcPct val="90000"/>
              </a:lnSpc>
              <a:spcBef>
                <a:spcPts val="1000"/>
              </a:spcBef>
              <a:spcAft>
                <a:spcPts val="0"/>
              </a:spcAft>
              <a:buClr>
                <a:schemeClr val="dk1"/>
              </a:buClr>
              <a:buSzPts val="1800"/>
              <a:buChar char="•"/>
              <a:defRPr/>
            </a:lvl5pPr>
            <a:lvl6pPr marL="2743200" lvl="5" indent="-342900" algn="l">
              <a:lnSpc>
                <a:spcPct val="90000"/>
              </a:lnSpc>
              <a:spcBef>
                <a:spcPts val="1000"/>
              </a:spcBef>
              <a:spcAft>
                <a:spcPts val="0"/>
              </a:spcAft>
              <a:buClr>
                <a:schemeClr val="dk1"/>
              </a:buClr>
              <a:buSzPts val="1800"/>
              <a:buChar char="•"/>
              <a:defRPr/>
            </a:lvl6pPr>
            <a:lvl7pPr marL="3200400" lvl="6" indent="-342900" algn="l">
              <a:lnSpc>
                <a:spcPct val="90000"/>
              </a:lnSpc>
              <a:spcBef>
                <a:spcPts val="1000"/>
              </a:spcBef>
              <a:spcAft>
                <a:spcPts val="0"/>
              </a:spcAft>
              <a:buClr>
                <a:schemeClr val="dk1"/>
              </a:buClr>
              <a:buSzPts val="1800"/>
              <a:buChar char="•"/>
              <a:defRPr/>
            </a:lvl7pPr>
            <a:lvl8pPr marL="3657600" lvl="7" indent="-342900" algn="l">
              <a:lnSpc>
                <a:spcPct val="90000"/>
              </a:lnSpc>
              <a:spcBef>
                <a:spcPts val="1000"/>
              </a:spcBef>
              <a:spcAft>
                <a:spcPts val="0"/>
              </a:spcAft>
              <a:buClr>
                <a:schemeClr val="dk1"/>
              </a:buClr>
              <a:buSzPts val="1800"/>
              <a:buChar char="•"/>
              <a:defRPr/>
            </a:lvl8pPr>
            <a:lvl9pPr marL="4114800" lvl="8" indent="-342900" algn="l">
              <a:lnSpc>
                <a:spcPct val="90000"/>
              </a:lnSpc>
              <a:spcBef>
                <a:spcPts val="1000"/>
              </a:spcBef>
              <a:spcAft>
                <a:spcPts val="0"/>
              </a:spcAft>
              <a:buClr>
                <a:schemeClr val="dk1"/>
              </a:buClr>
              <a:buSzPts val="1800"/>
              <a:buChar char="•"/>
              <a:defRPr/>
            </a:lvl9pPr>
          </a:lstStyle>
          <a:p>
            <a:endParaRPr/>
          </a:p>
        </p:txBody>
      </p:sp>
      <p:sp>
        <p:nvSpPr>
          <p:cNvPr id="55" name="Google Shape;55;p7"/>
          <p:cNvSpPr txBox="1">
            <a:spLocks noGrp="1"/>
          </p:cNvSpPr>
          <p:nvPr>
            <p:ph type="sldNum" idx="12"/>
          </p:nvPr>
        </p:nvSpPr>
        <p:spPr>
          <a:xfrm>
            <a:off x="17624213" y="12321661"/>
            <a:ext cx="5486400" cy="730250"/>
          </a:xfrm>
          <a:prstGeom prst="rect">
            <a:avLst/>
          </a:prstGeom>
          <a:noFill/>
          <a:ln>
            <a:noFill/>
          </a:ln>
        </p:spPr>
        <p:txBody>
          <a:bodyPr spcFirstLastPara="1" wrap="square" lIns="91425" tIns="45700" rIns="91425" bIns="45700" anchor="b" anchorCtr="0">
            <a:noAutofit/>
          </a:bodyPr>
          <a:lstStyle>
            <a:lvl1pPr marL="0" marR="0" lvl="0" indent="0" algn="r">
              <a:lnSpc>
                <a:spcPct val="100000"/>
              </a:lnSpc>
              <a:spcBef>
                <a:spcPts val="0"/>
              </a:spcBef>
              <a:spcAft>
                <a:spcPts val="0"/>
              </a:spcAft>
              <a:buClr>
                <a:srgbClr val="000000"/>
              </a:buClr>
              <a:buSzPts val="2400"/>
              <a:buFont typeface="Arial"/>
              <a:buNone/>
              <a:defRPr sz="2400" b="0" i="0" u="none" strike="noStrike" cap="none">
                <a:solidFill>
                  <a:srgbClr val="575757"/>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2400"/>
              <a:buFont typeface="Arial"/>
              <a:buNone/>
              <a:defRPr sz="2400" b="0" i="0" u="none" strike="noStrike" cap="none">
                <a:solidFill>
                  <a:srgbClr val="575757"/>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2400"/>
              <a:buFont typeface="Arial"/>
              <a:buNone/>
              <a:defRPr sz="2400" b="0" i="0" u="none" strike="noStrike" cap="none">
                <a:solidFill>
                  <a:srgbClr val="575757"/>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2400"/>
              <a:buFont typeface="Arial"/>
              <a:buNone/>
              <a:defRPr sz="2400" b="0" i="0" u="none" strike="noStrike" cap="none">
                <a:solidFill>
                  <a:srgbClr val="575757"/>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2400"/>
              <a:buFont typeface="Arial"/>
              <a:buNone/>
              <a:defRPr sz="2400" b="0" i="0" u="none" strike="noStrike" cap="none">
                <a:solidFill>
                  <a:srgbClr val="575757"/>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2400"/>
              <a:buFont typeface="Arial"/>
              <a:buNone/>
              <a:defRPr sz="2400" b="0" i="0" u="none" strike="noStrike" cap="none">
                <a:solidFill>
                  <a:srgbClr val="575757"/>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2400"/>
              <a:buFont typeface="Arial"/>
              <a:buNone/>
              <a:defRPr sz="2400" b="0" i="0" u="none" strike="noStrike" cap="none">
                <a:solidFill>
                  <a:srgbClr val="575757"/>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2400"/>
              <a:buFont typeface="Arial"/>
              <a:buNone/>
              <a:defRPr sz="2400" b="0" i="0" u="none" strike="noStrike" cap="none">
                <a:solidFill>
                  <a:srgbClr val="575757"/>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2400"/>
              <a:buFont typeface="Arial"/>
              <a:buNone/>
              <a:defRPr sz="2400" b="0" i="0" u="none" strike="noStrike" cap="none">
                <a:solidFill>
                  <a:srgbClr val="575757"/>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fi-FI"/>
              <a:t>‹#›</a:t>
            </a:fld>
            <a:endParaRPr/>
          </a:p>
        </p:txBody>
      </p:sp>
      <p:sp>
        <p:nvSpPr>
          <p:cNvPr id="56" name="Google Shape;56;p7"/>
          <p:cNvSpPr txBox="1">
            <a:spLocks noGrp="1"/>
          </p:cNvSpPr>
          <p:nvPr>
            <p:ph type="ftr" idx="11"/>
          </p:nvPr>
        </p:nvSpPr>
        <p:spPr>
          <a:xfrm>
            <a:off x="1621944" y="12255499"/>
            <a:ext cx="8229600" cy="730250"/>
          </a:xfrm>
          <a:prstGeom prst="rect">
            <a:avLst/>
          </a:prstGeom>
          <a:noFill/>
          <a:ln>
            <a:noFill/>
          </a:ln>
        </p:spPr>
        <p:txBody>
          <a:bodyPr spcFirstLastPara="1" wrap="square" lIns="91425" tIns="45700" rIns="91425" bIns="45700" anchor="b" anchorCtr="0">
            <a:noAutofit/>
          </a:bodyPr>
          <a:lstStyle>
            <a:lvl1pPr lvl="0" algn="l">
              <a:lnSpc>
                <a:spcPct val="100000"/>
              </a:lnSpc>
              <a:spcBef>
                <a:spcPts val="0"/>
              </a:spcBef>
              <a:spcAft>
                <a:spcPts val="0"/>
              </a:spcAft>
              <a:buSzPts val="1400"/>
              <a:buNone/>
              <a:defRPr>
                <a:solidFill>
                  <a:srgbClr val="575757"/>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14_Image Half Full">
  <p:cSld name="14_Image Half Full">
    <p:spTree>
      <p:nvGrpSpPr>
        <p:cNvPr id="1" name="Shape 57"/>
        <p:cNvGrpSpPr/>
        <p:nvPr/>
      </p:nvGrpSpPr>
      <p:grpSpPr>
        <a:xfrm>
          <a:off x="0" y="0"/>
          <a:ext cx="0" cy="0"/>
          <a:chOff x="0" y="0"/>
          <a:chExt cx="0" cy="0"/>
        </a:xfrm>
      </p:grpSpPr>
      <p:sp>
        <p:nvSpPr>
          <p:cNvPr id="58" name="Google Shape;58;p8"/>
          <p:cNvSpPr txBox="1">
            <a:spLocks noGrp="1"/>
          </p:cNvSpPr>
          <p:nvPr>
            <p:ph type="title"/>
          </p:nvPr>
        </p:nvSpPr>
        <p:spPr>
          <a:xfrm>
            <a:off x="832756" y="493828"/>
            <a:ext cx="22789244" cy="1939129"/>
          </a:xfrm>
          <a:prstGeom prst="rect">
            <a:avLst/>
          </a:prstGeom>
          <a:noFill/>
          <a:ln>
            <a:noFill/>
          </a:ln>
        </p:spPr>
        <p:txBody>
          <a:bodyPr spcFirstLastPara="1" wrap="square" lIns="91425" tIns="45700" rIns="91425" bIns="45700" anchor="ctr" anchorCtr="0">
            <a:normAutofit/>
          </a:bodyPr>
          <a:lstStyle>
            <a:lvl1pPr lvl="0" algn="ctr">
              <a:lnSpc>
                <a:spcPct val="90000"/>
              </a:lnSpc>
              <a:spcBef>
                <a:spcPts val="0"/>
              </a:spcBef>
              <a:spcAft>
                <a:spcPts val="0"/>
              </a:spcAft>
              <a:buClr>
                <a:srgbClr val="575757"/>
              </a:buClr>
              <a:buSzPts val="8800"/>
              <a:buFont typeface="Calibri"/>
              <a:buNone/>
              <a:defRPr sz="8800">
                <a:solidFill>
                  <a:srgbClr val="575757"/>
                </a:solidFill>
                <a:latin typeface="Calibri"/>
                <a:ea typeface="Calibri"/>
                <a:cs typeface="Calibri"/>
                <a:sym typeface="Calibri"/>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9" name="Google Shape;59;p8"/>
          <p:cNvSpPr txBox="1"/>
          <p:nvPr/>
        </p:nvSpPr>
        <p:spPr>
          <a:xfrm>
            <a:off x="23110613" y="88587"/>
            <a:ext cx="1102891" cy="405241"/>
          </a:xfrm>
          <a:prstGeom prst="rect">
            <a:avLst/>
          </a:prstGeom>
          <a:no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2400"/>
              <a:buFont typeface="Arial"/>
              <a:buNone/>
            </a:pPr>
            <a:endParaRPr sz="2400" b="1" i="0" u="none" strike="noStrike" cap="none">
              <a:solidFill>
                <a:schemeClr val="lt1"/>
              </a:solidFill>
              <a:latin typeface="Calibri"/>
              <a:ea typeface="Calibri"/>
              <a:cs typeface="Calibri"/>
              <a:sym typeface="Calibri"/>
            </a:endParaRPr>
          </a:p>
        </p:txBody>
      </p:sp>
      <p:sp>
        <p:nvSpPr>
          <p:cNvPr id="60" name="Google Shape;60;p8"/>
          <p:cNvSpPr txBox="1">
            <a:spLocks noGrp="1"/>
          </p:cNvSpPr>
          <p:nvPr>
            <p:ph type="body" idx="1"/>
          </p:nvPr>
        </p:nvSpPr>
        <p:spPr>
          <a:xfrm>
            <a:off x="826867" y="7677767"/>
            <a:ext cx="5231176" cy="3766590"/>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2000"/>
              </a:spcBef>
              <a:spcAft>
                <a:spcPts val="0"/>
              </a:spcAft>
              <a:buClr>
                <a:schemeClr val="dk1"/>
              </a:buClr>
              <a:buSzPts val="4400"/>
              <a:buFont typeface="Calibri"/>
              <a:buNone/>
              <a:defRPr sz="4400"/>
            </a:lvl1pPr>
            <a:lvl2pPr marL="914400" lvl="1" indent="-342900" algn="l">
              <a:lnSpc>
                <a:spcPct val="90000"/>
              </a:lnSpc>
              <a:spcBef>
                <a:spcPts val="1000"/>
              </a:spcBef>
              <a:spcAft>
                <a:spcPts val="0"/>
              </a:spcAft>
              <a:buClr>
                <a:schemeClr val="dk1"/>
              </a:buClr>
              <a:buSzPts val="1800"/>
              <a:buChar char="•"/>
              <a:defRPr/>
            </a:lvl2pPr>
            <a:lvl3pPr marL="1371600" lvl="2" indent="-228600" algn="l">
              <a:lnSpc>
                <a:spcPct val="90000"/>
              </a:lnSpc>
              <a:spcBef>
                <a:spcPts val="1000"/>
              </a:spcBef>
              <a:spcAft>
                <a:spcPts val="0"/>
              </a:spcAft>
              <a:buClr>
                <a:schemeClr val="dk1"/>
              </a:buClr>
              <a:buSzPts val="4400"/>
              <a:buNone/>
              <a:defRPr/>
            </a:lvl3pPr>
            <a:lvl4pPr marL="1828800" lvl="3" indent="-342900" algn="l">
              <a:lnSpc>
                <a:spcPct val="90000"/>
              </a:lnSpc>
              <a:spcBef>
                <a:spcPts val="1000"/>
              </a:spcBef>
              <a:spcAft>
                <a:spcPts val="0"/>
              </a:spcAft>
              <a:buClr>
                <a:schemeClr val="dk1"/>
              </a:buClr>
              <a:buSzPts val="1800"/>
              <a:buChar char="•"/>
              <a:defRPr/>
            </a:lvl4pPr>
            <a:lvl5pPr marL="2286000" lvl="4" indent="-342900" algn="l">
              <a:lnSpc>
                <a:spcPct val="90000"/>
              </a:lnSpc>
              <a:spcBef>
                <a:spcPts val="1000"/>
              </a:spcBef>
              <a:spcAft>
                <a:spcPts val="0"/>
              </a:spcAft>
              <a:buClr>
                <a:schemeClr val="dk1"/>
              </a:buClr>
              <a:buSzPts val="1800"/>
              <a:buChar char="•"/>
              <a:defRPr/>
            </a:lvl5pPr>
            <a:lvl6pPr marL="2743200" lvl="5" indent="-342900" algn="l">
              <a:lnSpc>
                <a:spcPct val="90000"/>
              </a:lnSpc>
              <a:spcBef>
                <a:spcPts val="1000"/>
              </a:spcBef>
              <a:spcAft>
                <a:spcPts val="0"/>
              </a:spcAft>
              <a:buClr>
                <a:schemeClr val="dk1"/>
              </a:buClr>
              <a:buSzPts val="1800"/>
              <a:buChar char="•"/>
              <a:defRPr/>
            </a:lvl6pPr>
            <a:lvl7pPr marL="3200400" lvl="6" indent="-342900" algn="l">
              <a:lnSpc>
                <a:spcPct val="90000"/>
              </a:lnSpc>
              <a:spcBef>
                <a:spcPts val="1000"/>
              </a:spcBef>
              <a:spcAft>
                <a:spcPts val="0"/>
              </a:spcAft>
              <a:buClr>
                <a:schemeClr val="dk1"/>
              </a:buClr>
              <a:buSzPts val="1800"/>
              <a:buChar char="•"/>
              <a:defRPr/>
            </a:lvl7pPr>
            <a:lvl8pPr marL="3657600" lvl="7" indent="-342900" algn="l">
              <a:lnSpc>
                <a:spcPct val="90000"/>
              </a:lnSpc>
              <a:spcBef>
                <a:spcPts val="1000"/>
              </a:spcBef>
              <a:spcAft>
                <a:spcPts val="0"/>
              </a:spcAft>
              <a:buClr>
                <a:schemeClr val="dk1"/>
              </a:buClr>
              <a:buSzPts val="1800"/>
              <a:buChar char="•"/>
              <a:defRPr/>
            </a:lvl8pPr>
            <a:lvl9pPr marL="4114800" lvl="8" indent="-342900" algn="l">
              <a:lnSpc>
                <a:spcPct val="90000"/>
              </a:lnSpc>
              <a:spcBef>
                <a:spcPts val="1000"/>
              </a:spcBef>
              <a:spcAft>
                <a:spcPts val="0"/>
              </a:spcAft>
              <a:buClr>
                <a:schemeClr val="dk1"/>
              </a:buClr>
              <a:buSzPts val="1800"/>
              <a:buChar char="•"/>
              <a:defRPr/>
            </a:lvl9pPr>
          </a:lstStyle>
          <a:p>
            <a:endParaRPr/>
          </a:p>
        </p:txBody>
      </p:sp>
      <p:sp>
        <p:nvSpPr>
          <p:cNvPr id="61" name="Google Shape;61;p8"/>
          <p:cNvSpPr>
            <a:spLocks noGrp="1"/>
          </p:cNvSpPr>
          <p:nvPr>
            <p:ph type="pic" idx="2"/>
          </p:nvPr>
        </p:nvSpPr>
        <p:spPr>
          <a:xfrm>
            <a:off x="827319" y="2680426"/>
            <a:ext cx="5231176" cy="4749872"/>
          </a:xfrm>
          <a:prstGeom prst="rect">
            <a:avLst/>
          </a:prstGeom>
          <a:noFill/>
          <a:ln>
            <a:noFill/>
          </a:ln>
        </p:spPr>
      </p:sp>
      <p:sp>
        <p:nvSpPr>
          <p:cNvPr id="62" name="Google Shape;62;p8"/>
          <p:cNvSpPr txBox="1">
            <a:spLocks noGrp="1"/>
          </p:cNvSpPr>
          <p:nvPr>
            <p:ph type="body" idx="3"/>
          </p:nvPr>
        </p:nvSpPr>
        <p:spPr>
          <a:xfrm>
            <a:off x="6652041" y="7677767"/>
            <a:ext cx="5231176" cy="3766590"/>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2000"/>
              </a:spcBef>
              <a:spcAft>
                <a:spcPts val="0"/>
              </a:spcAft>
              <a:buClr>
                <a:schemeClr val="dk1"/>
              </a:buClr>
              <a:buSzPts val="4400"/>
              <a:buFont typeface="Calibri"/>
              <a:buNone/>
              <a:defRPr sz="4400"/>
            </a:lvl1pPr>
            <a:lvl2pPr marL="914400" lvl="1" indent="-342900" algn="l">
              <a:lnSpc>
                <a:spcPct val="90000"/>
              </a:lnSpc>
              <a:spcBef>
                <a:spcPts val="1000"/>
              </a:spcBef>
              <a:spcAft>
                <a:spcPts val="0"/>
              </a:spcAft>
              <a:buClr>
                <a:schemeClr val="dk1"/>
              </a:buClr>
              <a:buSzPts val="1800"/>
              <a:buChar char="•"/>
              <a:defRPr/>
            </a:lvl2pPr>
            <a:lvl3pPr marL="1371600" lvl="2" indent="-228600" algn="l">
              <a:lnSpc>
                <a:spcPct val="90000"/>
              </a:lnSpc>
              <a:spcBef>
                <a:spcPts val="1000"/>
              </a:spcBef>
              <a:spcAft>
                <a:spcPts val="0"/>
              </a:spcAft>
              <a:buClr>
                <a:schemeClr val="dk1"/>
              </a:buClr>
              <a:buSzPts val="4400"/>
              <a:buNone/>
              <a:defRPr/>
            </a:lvl3pPr>
            <a:lvl4pPr marL="1828800" lvl="3" indent="-342900" algn="l">
              <a:lnSpc>
                <a:spcPct val="90000"/>
              </a:lnSpc>
              <a:spcBef>
                <a:spcPts val="1000"/>
              </a:spcBef>
              <a:spcAft>
                <a:spcPts val="0"/>
              </a:spcAft>
              <a:buClr>
                <a:schemeClr val="dk1"/>
              </a:buClr>
              <a:buSzPts val="1800"/>
              <a:buChar char="•"/>
              <a:defRPr/>
            </a:lvl4pPr>
            <a:lvl5pPr marL="2286000" lvl="4" indent="-342900" algn="l">
              <a:lnSpc>
                <a:spcPct val="90000"/>
              </a:lnSpc>
              <a:spcBef>
                <a:spcPts val="1000"/>
              </a:spcBef>
              <a:spcAft>
                <a:spcPts val="0"/>
              </a:spcAft>
              <a:buClr>
                <a:schemeClr val="dk1"/>
              </a:buClr>
              <a:buSzPts val="1800"/>
              <a:buChar char="•"/>
              <a:defRPr/>
            </a:lvl5pPr>
            <a:lvl6pPr marL="2743200" lvl="5" indent="-342900" algn="l">
              <a:lnSpc>
                <a:spcPct val="90000"/>
              </a:lnSpc>
              <a:spcBef>
                <a:spcPts val="1000"/>
              </a:spcBef>
              <a:spcAft>
                <a:spcPts val="0"/>
              </a:spcAft>
              <a:buClr>
                <a:schemeClr val="dk1"/>
              </a:buClr>
              <a:buSzPts val="1800"/>
              <a:buChar char="•"/>
              <a:defRPr/>
            </a:lvl6pPr>
            <a:lvl7pPr marL="3200400" lvl="6" indent="-342900" algn="l">
              <a:lnSpc>
                <a:spcPct val="90000"/>
              </a:lnSpc>
              <a:spcBef>
                <a:spcPts val="1000"/>
              </a:spcBef>
              <a:spcAft>
                <a:spcPts val="0"/>
              </a:spcAft>
              <a:buClr>
                <a:schemeClr val="dk1"/>
              </a:buClr>
              <a:buSzPts val="1800"/>
              <a:buChar char="•"/>
              <a:defRPr/>
            </a:lvl7pPr>
            <a:lvl8pPr marL="3657600" lvl="7" indent="-342900" algn="l">
              <a:lnSpc>
                <a:spcPct val="90000"/>
              </a:lnSpc>
              <a:spcBef>
                <a:spcPts val="1000"/>
              </a:spcBef>
              <a:spcAft>
                <a:spcPts val="0"/>
              </a:spcAft>
              <a:buClr>
                <a:schemeClr val="dk1"/>
              </a:buClr>
              <a:buSzPts val="1800"/>
              <a:buChar char="•"/>
              <a:defRPr/>
            </a:lvl8pPr>
            <a:lvl9pPr marL="4114800" lvl="8" indent="-342900" algn="l">
              <a:lnSpc>
                <a:spcPct val="90000"/>
              </a:lnSpc>
              <a:spcBef>
                <a:spcPts val="1000"/>
              </a:spcBef>
              <a:spcAft>
                <a:spcPts val="0"/>
              </a:spcAft>
              <a:buClr>
                <a:schemeClr val="dk1"/>
              </a:buClr>
              <a:buSzPts val="1800"/>
              <a:buChar char="•"/>
              <a:defRPr/>
            </a:lvl9pPr>
          </a:lstStyle>
          <a:p>
            <a:endParaRPr/>
          </a:p>
        </p:txBody>
      </p:sp>
      <p:sp>
        <p:nvSpPr>
          <p:cNvPr id="63" name="Google Shape;63;p8"/>
          <p:cNvSpPr>
            <a:spLocks noGrp="1"/>
          </p:cNvSpPr>
          <p:nvPr>
            <p:ph type="pic" idx="4"/>
          </p:nvPr>
        </p:nvSpPr>
        <p:spPr>
          <a:xfrm>
            <a:off x="6652493" y="2680426"/>
            <a:ext cx="5231176" cy="4749872"/>
          </a:xfrm>
          <a:prstGeom prst="rect">
            <a:avLst/>
          </a:prstGeom>
          <a:noFill/>
          <a:ln>
            <a:noFill/>
          </a:ln>
        </p:spPr>
      </p:sp>
      <p:sp>
        <p:nvSpPr>
          <p:cNvPr id="64" name="Google Shape;64;p8"/>
          <p:cNvSpPr txBox="1">
            <a:spLocks noGrp="1"/>
          </p:cNvSpPr>
          <p:nvPr>
            <p:ph type="body" idx="5"/>
          </p:nvPr>
        </p:nvSpPr>
        <p:spPr>
          <a:xfrm>
            <a:off x="12511727" y="7677767"/>
            <a:ext cx="5231176" cy="3766590"/>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2000"/>
              </a:spcBef>
              <a:spcAft>
                <a:spcPts val="0"/>
              </a:spcAft>
              <a:buClr>
                <a:schemeClr val="dk1"/>
              </a:buClr>
              <a:buSzPts val="4400"/>
              <a:buFont typeface="Calibri"/>
              <a:buNone/>
              <a:defRPr sz="4400"/>
            </a:lvl1pPr>
            <a:lvl2pPr marL="914400" lvl="1" indent="-342900" algn="l">
              <a:lnSpc>
                <a:spcPct val="90000"/>
              </a:lnSpc>
              <a:spcBef>
                <a:spcPts val="1000"/>
              </a:spcBef>
              <a:spcAft>
                <a:spcPts val="0"/>
              </a:spcAft>
              <a:buClr>
                <a:schemeClr val="dk1"/>
              </a:buClr>
              <a:buSzPts val="1800"/>
              <a:buChar char="•"/>
              <a:defRPr/>
            </a:lvl2pPr>
            <a:lvl3pPr marL="1371600" lvl="2" indent="-228600" algn="l">
              <a:lnSpc>
                <a:spcPct val="90000"/>
              </a:lnSpc>
              <a:spcBef>
                <a:spcPts val="1000"/>
              </a:spcBef>
              <a:spcAft>
                <a:spcPts val="0"/>
              </a:spcAft>
              <a:buClr>
                <a:schemeClr val="dk1"/>
              </a:buClr>
              <a:buSzPts val="4400"/>
              <a:buNone/>
              <a:defRPr/>
            </a:lvl3pPr>
            <a:lvl4pPr marL="1828800" lvl="3" indent="-342900" algn="l">
              <a:lnSpc>
                <a:spcPct val="90000"/>
              </a:lnSpc>
              <a:spcBef>
                <a:spcPts val="1000"/>
              </a:spcBef>
              <a:spcAft>
                <a:spcPts val="0"/>
              </a:spcAft>
              <a:buClr>
                <a:schemeClr val="dk1"/>
              </a:buClr>
              <a:buSzPts val="1800"/>
              <a:buChar char="•"/>
              <a:defRPr/>
            </a:lvl4pPr>
            <a:lvl5pPr marL="2286000" lvl="4" indent="-342900" algn="l">
              <a:lnSpc>
                <a:spcPct val="90000"/>
              </a:lnSpc>
              <a:spcBef>
                <a:spcPts val="1000"/>
              </a:spcBef>
              <a:spcAft>
                <a:spcPts val="0"/>
              </a:spcAft>
              <a:buClr>
                <a:schemeClr val="dk1"/>
              </a:buClr>
              <a:buSzPts val="1800"/>
              <a:buChar char="•"/>
              <a:defRPr/>
            </a:lvl5pPr>
            <a:lvl6pPr marL="2743200" lvl="5" indent="-342900" algn="l">
              <a:lnSpc>
                <a:spcPct val="90000"/>
              </a:lnSpc>
              <a:spcBef>
                <a:spcPts val="1000"/>
              </a:spcBef>
              <a:spcAft>
                <a:spcPts val="0"/>
              </a:spcAft>
              <a:buClr>
                <a:schemeClr val="dk1"/>
              </a:buClr>
              <a:buSzPts val="1800"/>
              <a:buChar char="•"/>
              <a:defRPr/>
            </a:lvl6pPr>
            <a:lvl7pPr marL="3200400" lvl="6" indent="-342900" algn="l">
              <a:lnSpc>
                <a:spcPct val="90000"/>
              </a:lnSpc>
              <a:spcBef>
                <a:spcPts val="1000"/>
              </a:spcBef>
              <a:spcAft>
                <a:spcPts val="0"/>
              </a:spcAft>
              <a:buClr>
                <a:schemeClr val="dk1"/>
              </a:buClr>
              <a:buSzPts val="1800"/>
              <a:buChar char="•"/>
              <a:defRPr/>
            </a:lvl7pPr>
            <a:lvl8pPr marL="3657600" lvl="7" indent="-342900" algn="l">
              <a:lnSpc>
                <a:spcPct val="90000"/>
              </a:lnSpc>
              <a:spcBef>
                <a:spcPts val="1000"/>
              </a:spcBef>
              <a:spcAft>
                <a:spcPts val="0"/>
              </a:spcAft>
              <a:buClr>
                <a:schemeClr val="dk1"/>
              </a:buClr>
              <a:buSzPts val="1800"/>
              <a:buChar char="•"/>
              <a:defRPr/>
            </a:lvl8pPr>
            <a:lvl9pPr marL="4114800" lvl="8" indent="-342900" algn="l">
              <a:lnSpc>
                <a:spcPct val="90000"/>
              </a:lnSpc>
              <a:spcBef>
                <a:spcPts val="1000"/>
              </a:spcBef>
              <a:spcAft>
                <a:spcPts val="0"/>
              </a:spcAft>
              <a:buClr>
                <a:schemeClr val="dk1"/>
              </a:buClr>
              <a:buSzPts val="1800"/>
              <a:buChar char="•"/>
              <a:defRPr/>
            </a:lvl9pPr>
          </a:lstStyle>
          <a:p>
            <a:endParaRPr/>
          </a:p>
        </p:txBody>
      </p:sp>
      <p:sp>
        <p:nvSpPr>
          <p:cNvPr id="65" name="Google Shape;65;p8"/>
          <p:cNvSpPr>
            <a:spLocks noGrp="1"/>
          </p:cNvSpPr>
          <p:nvPr>
            <p:ph type="pic" idx="6"/>
          </p:nvPr>
        </p:nvSpPr>
        <p:spPr>
          <a:xfrm>
            <a:off x="12512179" y="2680426"/>
            <a:ext cx="5231176" cy="4749872"/>
          </a:xfrm>
          <a:prstGeom prst="rect">
            <a:avLst/>
          </a:prstGeom>
          <a:noFill/>
          <a:ln>
            <a:noFill/>
          </a:ln>
        </p:spPr>
      </p:sp>
      <p:sp>
        <p:nvSpPr>
          <p:cNvPr id="66" name="Google Shape;66;p8"/>
          <p:cNvSpPr txBox="1">
            <a:spLocks noGrp="1"/>
          </p:cNvSpPr>
          <p:nvPr>
            <p:ph type="body" idx="7"/>
          </p:nvPr>
        </p:nvSpPr>
        <p:spPr>
          <a:xfrm>
            <a:off x="18390370" y="7677767"/>
            <a:ext cx="5231176" cy="3766590"/>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2000"/>
              </a:spcBef>
              <a:spcAft>
                <a:spcPts val="0"/>
              </a:spcAft>
              <a:buClr>
                <a:schemeClr val="dk1"/>
              </a:buClr>
              <a:buSzPts val="4400"/>
              <a:buFont typeface="Calibri"/>
              <a:buNone/>
              <a:defRPr sz="4400"/>
            </a:lvl1pPr>
            <a:lvl2pPr marL="914400" lvl="1" indent="-342900" algn="l">
              <a:lnSpc>
                <a:spcPct val="90000"/>
              </a:lnSpc>
              <a:spcBef>
                <a:spcPts val="1000"/>
              </a:spcBef>
              <a:spcAft>
                <a:spcPts val="0"/>
              </a:spcAft>
              <a:buClr>
                <a:schemeClr val="dk1"/>
              </a:buClr>
              <a:buSzPts val="1800"/>
              <a:buChar char="•"/>
              <a:defRPr/>
            </a:lvl2pPr>
            <a:lvl3pPr marL="1371600" lvl="2" indent="-228600" algn="l">
              <a:lnSpc>
                <a:spcPct val="90000"/>
              </a:lnSpc>
              <a:spcBef>
                <a:spcPts val="1000"/>
              </a:spcBef>
              <a:spcAft>
                <a:spcPts val="0"/>
              </a:spcAft>
              <a:buClr>
                <a:schemeClr val="dk1"/>
              </a:buClr>
              <a:buSzPts val="4400"/>
              <a:buNone/>
              <a:defRPr/>
            </a:lvl3pPr>
            <a:lvl4pPr marL="1828800" lvl="3" indent="-342900" algn="l">
              <a:lnSpc>
                <a:spcPct val="90000"/>
              </a:lnSpc>
              <a:spcBef>
                <a:spcPts val="1000"/>
              </a:spcBef>
              <a:spcAft>
                <a:spcPts val="0"/>
              </a:spcAft>
              <a:buClr>
                <a:schemeClr val="dk1"/>
              </a:buClr>
              <a:buSzPts val="1800"/>
              <a:buChar char="•"/>
              <a:defRPr/>
            </a:lvl4pPr>
            <a:lvl5pPr marL="2286000" lvl="4" indent="-342900" algn="l">
              <a:lnSpc>
                <a:spcPct val="90000"/>
              </a:lnSpc>
              <a:spcBef>
                <a:spcPts val="1000"/>
              </a:spcBef>
              <a:spcAft>
                <a:spcPts val="0"/>
              </a:spcAft>
              <a:buClr>
                <a:schemeClr val="dk1"/>
              </a:buClr>
              <a:buSzPts val="1800"/>
              <a:buChar char="•"/>
              <a:defRPr/>
            </a:lvl5pPr>
            <a:lvl6pPr marL="2743200" lvl="5" indent="-342900" algn="l">
              <a:lnSpc>
                <a:spcPct val="90000"/>
              </a:lnSpc>
              <a:spcBef>
                <a:spcPts val="1000"/>
              </a:spcBef>
              <a:spcAft>
                <a:spcPts val="0"/>
              </a:spcAft>
              <a:buClr>
                <a:schemeClr val="dk1"/>
              </a:buClr>
              <a:buSzPts val="1800"/>
              <a:buChar char="•"/>
              <a:defRPr/>
            </a:lvl6pPr>
            <a:lvl7pPr marL="3200400" lvl="6" indent="-342900" algn="l">
              <a:lnSpc>
                <a:spcPct val="90000"/>
              </a:lnSpc>
              <a:spcBef>
                <a:spcPts val="1000"/>
              </a:spcBef>
              <a:spcAft>
                <a:spcPts val="0"/>
              </a:spcAft>
              <a:buClr>
                <a:schemeClr val="dk1"/>
              </a:buClr>
              <a:buSzPts val="1800"/>
              <a:buChar char="•"/>
              <a:defRPr/>
            </a:lvl7pPr>
            <a:lvl8pPr marL="3657600" lvl="7" indent="-342900" algn="l">
              <a:lnSpc>
                <a:spcPct val="90000"/>
              </a:lnSpc>
              <a:spcBef>
                <a:spcPts val="1000"/>
              </a:spcBef>
              <a:spcAft>
                <a:spcPts val="0"/>
              </a:spcAft>
              <a:buClr>
                <a:schemeClr val="dk1"/>
              </a:buClr>
              <a:buSzPts val="1800"/>
              <a:buChar char="•"/>
              <a:defRPr/>
            </a:lvl8pPr>
            <a:lvl9pPr marL="4114800" lvl="8" indent="-342900" algn="l">
              <a:lnSpc>
                <a:spcPct val="90000"/>
              </a:lnSpc>
              <a:spcBef>
                <a:spcPts val="1000"/>
              </a:spcBef>
              <a:spcAft>
                <a:spcPts val="0"/>
              </a:spcAft>
              <a:buClr>
                <a:schemeClr val="dk1"/>
              </a:buClr>
              <a:buSzPts val="1800"/>
              <a:buChar char="•"/>
              <a:defRPr/>
            </a:lvl9pPr>
          </a:lstStyle>
          <a:p>
            <a:endParaRPr/>
          </a:p>
        </p:txBody>
      </p:sp>
      <p:sp>
        <p:nvSpPr>
          <p:cNvPr id="67" name="Google Shape;67;p8"/>
          <p:cNvSpPr>
            <a:spLocks noGrp="1"/>
          </p:cNvSpPr>
          <p:nvPr>
            <p:ph type="pic" idx="8"/>
          </p:nvPr>
        </p:nvSpPr>
        <p:spPr>
          <a:xfrm>
            <a:off x="18390823" y="2680426"/>
            <a:ext cx="5231176" cy="4749872"/>
          </a:xfrm>
          <a:prstGeom prst="rect">
            <a:avLst/>
          </a:prstGeom>
          <a:noFill/>
          <a:ln>
            <a:noFill/>
          </a:ln>
        </p:spPr>
      </p:sp>
      <p:sp>
        <p:nvSpPr>
          <p:cNvPr id="68" name="Google Shape;68;p8"/>
          <p:cNvSpPr txBox="1">
            <a:spLocks noGrp="1"/>
          </p:cNvSpPr>
          <p:nvPr>
            <p:ph type="sldNum" idx="12"/>
          </p:nvPr>
        </p:nvSpPr>
        <p:spPr>
          <a:xfrm>
            <a:off x="18076984" y="12330967"/>
            <a:ext cx="5486400" cy="730250"/>
          </a:xfrm>
          <a:prstGeom prst="rect">
            <a:avLst/>
          </a:prstGeom>
          <a:noFill/>
          <a:ln>
            <a:noFill/>
          </a:ln>
        </p:spPr>
        <p:txBody>
          <a:bodyPr spcFirstLastPara="1" wrap="square" lIns="91425" tIns="45700" rIns="91425" bIns="45700" anchor="b" anchorCtr="0">
            <a:noAutofit/>
          </a:bodyPr>
          <a:lstStyle>
            <a:lvl1pPr marL="0" marR="0" lvl="0" indent="0" algn="r">
              <a:lnSpc>
                <a:spcPct val="100000"/>
              </a:lnSpc>
              <a:spcBef>
                <a:spcPts val="0"/>
              </a:spcBef>
              <a:spcAft>
                <a:spcPts val="0"/>
              </a:spcAft>
              <a:buClr>
                <a:srgbClr val="000000"/>
              </a:buClr>
              <a:buSzPts val="2400"/>
              <a:buFont typeface="Arial"/>
              <a:buNone/>
              <a:defRPr sz="2400" b="0" i="0" u="none" strike="noStrike" cap="none">
                <a:solidFill>
                  <a:srgbClr val="575757"/>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2400"/>
              <a:buFont typeface="Arial"/>
              <a:buNone/>
              <a:defRPr sz="2400" b="0" i="0" u="none" strike="noStrike" cap="none">
                <a:solidFill>
                  <a:srgbClr val="575757"/>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2400"/>
              <a:buFont typeface="Arial"/>
              <a:buNone/>
              <a:defRPr sz="2400" b="0" i="0" u="none" strike="noStrike" cap="none">
                <a:solidFill>
                  <a:srgbClr val="575757"/>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2400"/>
              <a:buFont typeface="Arial"/>
              <a:buNone/>
              <a:defRPr sz="2400" b="0" i="0" u="none" strike="noStrike" cap="none">
                <a:solidFill>
                  <a:srgbClr val="575757"/>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2400"/>
              <a:buFont typeface="Arial"/>
              <a:buNone/>
              <a:defRPr sz="2400" b="0" i="0" u="none" strike="noStrike" cap="none">
                <a:solidFill>
                  <a:srgbClr val="575757"/>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2400"/>
              <a:buFont typeface="Arial"/>
              <a:buNone/>
              <a:defRPr sz="2400" b="0" i="0" u="none" strike="noStrike" cap="none">
                <a:solidFill>
                  <a:srgbClr val="575757"/>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2400"/>
              <a:buFont typeface="Arial"/>
              <a:buNone/>
              <a:defRPr sz="2400" b="0" i="0" u="none" strike="noStrike" cap="none">
                <a:solidFill>
                  <a:srgbClr val="575757"/>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2400"/>
              <a:buFont typeface="Arial"/>
              <a:buNone/>
              <a:defRPr sz="2400" b="0" i="0" u="none" strike="noStrike" cap="none">
                <a:solidFill>
                  <a:srgbClr val="575757"/>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2400"/>
              <a:buFont typeface="Arial"/>
              <a:buNone/>
              <a:defRPr sz="2400" b="0" i="0" u="none" strike="noStrike" cap="none">
                <a:solidFill>
                  <a:srgbClr val="575757"/>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fi-FI"/>
              <a:t>‹#›</a:t>
            </a:fld>
            <a:endParaRPr/>
          </a:p>
        </p:txBody>
      </p:sp>
      <p:sp>
        <p:nvSpPr>
          <p:cNvPr id="69" name="Google Shape;69;p8"/>
          <p:cNvSpPr txBox="1">
            <a:spLocks noGrp="1"/>
          </p:cNvSpPr>
          <p:nvPr>
            <p:ph type="ftr" idx="11"/>
          </p:nvPr>
        </p:nvSpPr>
        <p:spPr>
          <a:xfrm>
            <a:off x="820615" y="12255499"/>
            <a:ext cx="8229600" cy="730250"/>
          </a:xfrm>
          <a:prstGeom prst="rect">
            <a:avLst/>
          </a:prstGeom>
          <a:noFill/>
          <a:ln>
            <a:noFill/>
          </a:ln>
        </p:spPr>
        <p:txBody>
          <a:bodyPr spcFirstLastPara="1" wrap="square" lIns="91425" tIns="45700" rIns="91425" bIns="45700" anchor="b" anchorCtr="0">
            <a:noAutofit/>
          </a:bodyPr>
          <a:lstStyle>
            <a:lvl1pPr lvl="0" algn="l">
              <a:lnSpc>
                <a:spcPct val="100000"/>
              </a:lnSpc>
              <a:spcBef>
                <a:spcPts val="0"/>
              </a:spcBef>
              <a:spcAft>
                <a:spcPts val="0"/>
              </a:spcAft>
              <a:buSzPts val="1400"/>
              <a:buNone/>
              <a:defRPr>
                <a:solidFill>
                  <a:srgbClr val="575757"/>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22_Image Half Full">
  <p:cSld name="22_Image Half Full">
    <p:spTree>
      <p:nvGrpSpPr>
        <p:cNvPr id="1" name="Shape 70"/>
        <p:cNvGrpSpPr/>
        <p:nvPr/>
      </p:nvGrpSpPr>
      <p:grpSpPr>
        <a:xfrm>
          <a:off x="0" y="0"/>
          <a:ext cx="0" cy="0"/>
          <a:chOff x="0" y="0"/>
          <a:chExt cx="0" cy="0"/>
        </a:xfrm>
      </p:grpSpPr>
      <p:sp>
        <p:nvSpPr>
          <p:cNvPr id="71" name="Google Shape;71;p9"/>
          <p:cNvSpPr txBox="1">
            <a:spLocks noGrp="1"/>
          </p:cNvSpPr>
          <p:nvPr>
            <p:ph type="title"/>
          </p:nvPr>
        </p:nvSpPr>
        <p:spPr>
          <a:xfrm>
            <a:off x="832756" y="493828"/>
            <a:ext cx="22789244" cy="1939129"/>
          </a:xfrm>
          <a:prstGeom prst="rect">
            <a:avLst/>
          </a:prstGeom>
          <a:noFill/>
          <a:ln>
            <a:noFill/>
          </a:ln>
        </p:spPr>
        <p:txBody>
          <a:bodyPr spcFirstLastPara="1" wrap="square" lIns="91425" tIns="45700" rIns="91425" bIns="45700" anchor="ctr" anchorCtr="0">
            <a:normAutofit/>
          </a:bodyPr>
          <a:lstStyle>
            <a:lvl1pPr lvl="0" algn="ctr">
              <a:lnSpc>
                <a:spcPct val="90000"/>
              </a:lnSpc>
              <a:spcBef>
                <a:spcPts val="0"/>
              </a:spcBef>
              <a:spcAft>
                <a:spcPts val="0"/>
              </a:spcAft>
              <a:buClr>
                <a:srgbClr val="575757"/>
              </a:buClr>
              <a:buSzPts val="8800"/>
              <a:buFont typeface="Calibri"/>
              <a:buNone/>
              <a:defRPr sz="8800">
                <a:solidFill>
                  <a:srgbClr val="575757"/>
                </a:solidFill>
                <a:latin typeface="Calibri"/>
                <a:ea typeface="Calibri"/>
                <a:cs typeface="Calibri"/>
                <a:sym typeface="Calibri"/>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2" name="Google Shape;72;p9"/>
          <p:cNvSpPr txBox="1"/>
          <p:nvPr/>
        </p:nvSpPr>
        <p:spPr>
          <a:xfrm>
            <a:off x="23110613" y="88587"/>
            <a:ext cx="1102891" cy="405241"/>
          </a:xfrm>
          <a:prstGeom prst="rect">
            <a:avLst/>
          </a:prstGeom>
          <a:no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2400"/>
              <a:buFont typeface="Arial"/>
              <a:buNone/>
            </a:pPr>
            <a:endParaRPr sz="2400" b="1" i="0" u="none" strike="noStrike" cap="none">
              <a:solidFill>
                <a:schemeClr val="lt1"/>
              </a:solidFill>
              <a:latin typeface="Calibri"/>
              <a:ea typeface="Calibri"/>
              <a:cs typeface="Calibri"/>
              <a:sym typeface="Calibri"/>
            </a:endParaRPr>
          </a:p>
        </p:txBody>
      </p:sp>
      <p:sp>
        <p:nvSpPr>
          <p:cNvPr id="73" name="Google Shape;73;p9"/>
          <p:cNvSpPr txBox="1">
            <a:spLocks noGrp="1"/>
          </p:cNvSpPr>
          <p:nvPr>
            <p:ph type="body" idx="1"/>
          </p:nvPr>
        </p:nvSpPr>
        <p:spPr>
          <a:xfrm>
            <a:off x="772971" y="4437888"/>
            <a:ext cx="10959888" cy="6585712"/>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2000"/>
              </a:spcBef>
              <a:spcAft>
                <a:spcPts val="0"/>
              </a:spcAft>
              <a:buClr>
                <a:schemeClr val="dk1"/>
              </a:buClr>
              <a:buSzPts val="4400"/>
              <a:buFont typeface="Calibri"/>
              <a:buNone/>
              <a:defRPr sz="4400"/>
            </a:lvl1pPr>
            <a:lvl2pPr marL="914400" lvl="1" indent="-342900" algn="l">
              <a:lnSpc>
                <a:spcPct val="90000"/>
              </a:lnSpc>
              <a:spcBef>
                <a:spcPts val="1000"/>
              </a:spcBef>
              <a:spcAft>
                <a:spcPts val="0"/>
              </a:spcAft>
              <a:buClr>
                <a:schemeClr val="dk1"/>
              </a:buClr>
              <a:buSzPts val="1800"/>
              <a:buChar char="•"/>
              <a:defRPr/>
            </a:lvl2pPr>
            <a:lvl3pPr marL="1371600" lvl="2" indent="-228600" algn="l">
              <a:lnSpc>
                <a:spcPct val="90000"/>
              </a:lnSpc>
              <a:spcBef>
                <a:spcPts val="1000"/>
              </a:spcBef>
              <a:spcAft>
                <a:spcPts val="0"/>
              </a:spcAft>
              <a:buClr>
                <a:schemeClr val="dk1"/>
              </a:buClr>
              <a:buSzPts val="4400"/>
              <a:buNone/>
              <a:defRPr/>
            </a:lvl3pPr>
            <a:lvl4pPr marL="1828800" lvl="3" indent="-342900" algn="l">
              <a:lnSpc>
                <a:spcPct val="90000"/>
              </a:lnSpc>
              <a:spcBef>
                <a:spcPts val="1000"/>
              </a:spcBef>
              <a:spcAft>
                <a:spcPts val="0"/>
              </a:spcAft>
              <a:buClr>
                <a:schemeClr val="dk1"/>
              </a:buClr>
              <a:buSzPts val="1800"/>
              <a:buChar char="•"/>
              <a:defRPr/>
            </a:lvl4pPr>
            <a:lvl5pPr marL="2286000" lvl="4" indent="-342900" algn="l">
              <a:lnSpc>
                <a:spcPct val="90000"/>
              </a:lnSpc>
              <a:spcBef>
                <a:spcPts val="1000"/>
              </a:spcBef>
              <a:spcAft>
                <a:spcPts val="0"/>
              </a:spcAft>
              <a:buClr>
                <a:schemeClr val="dk1"/>
              </a:buClr>
              <a:buSzPts val="1800"/>
              <a:buChar char="•"/>
              <a:defRPr/>
            </a:lvl5pPr>
            <a:lvl6pPr marL="2743200" lvl="5" indent="-342900" algn="l">
              <a:lnSpc>
                <a:spcPct val="90000"/>
              </a:lnSpc>
              <a:spcBef>
                <a:spcPts val="1000"/>
              </a:spcBef>
              <a:spcAft>
                <a:spcPts val="0"/>
              </a:spcAft>
              <a:buClr>
                <a:schemeClr val="dk1"/>
              </a:buClr>
              <a:buSzPts val="1800"/>
              <a:buChar char="•"/>
              <a:defRPr/>
            </a:lvl6pPr>
            <a:lvl7pPr marL="3200400" lvl="6" indent="-342900" algn="l">
              <a:lnSpc>
                <a:spcPct val="90000"/>
              </a:lnSpc>
              <a:spcBef>
                <a:spcPts val="1000"/>
              </a:spcBef>
              <a:spcAft>
                <a:spcPts val="0"/>
              </a:spcAft>
              <a:buClr>
                <a:schemeClr val="dk1"/>
              </a:buClr>
              <a:buSzPts val="1800"/>
              <a:buChar char="•"/>
              <a:defRPr/>
            </a:lvl7pPr>
            <a:lvl8pPr marL="3657600" lvl="7" indent="-342900" algn="l">
              <a:lnSpc>
                <a:spcPct val="90000"/>
              </a:lnSpc>
              <a:spcBef>
                <a:spcPts val="1000"/>
              </a:spcBef>
              <a:spcAft>
                <a:spcPts val="0"/>
              </a:spcAft>
              <a:buClr>
                <a:schemeClr val="dk1"/>
              </a:buClr>
              <a:buSzPts val="1800"/>
              <a:buChar char="•"/>
              <a:defRPr/>
            </a:lvl8pPr>
            <a:lvl9pPr marL="4114800" lvl="8" indent="-342900" algn="l">
              <a:lnSpc>
                <a:spcPct val="90000"/>
              </a:lnSpc>
              <a:spcBef>
                <a:spcPts val="1000"/>
              </a:spcBef>
              <a:spcAft>
                <a:spcPts val="0"/>
              </a:spcAft>
              <a:buClr>
                <a:schemeClr val="dk1"/>
              </a:buClr>
              <a:buSzPts val="1800"/>
              <a:buChar char="•"/>
              <a:defRPr/>
            </a:lvl9pPr>
          </a:lstStyle>
          <a:p>
            <a:endParaRPr/>
          </a:p>
        </p:txBody>
      </p:sp>
      <p:sp>
        <p:nvSpPr>
          <p:cNvPr id="74" name="Google Shape;74;p9"/>
          <p:cNvSpPr txBox="1">
            <a:spLocks noGrp="1"/>
          </p:cNvSpPr>
          <p:nvPr>
            <p:ph type="body" idx="2"/>
          </p:nvPr>
        </p:nvSpPr>
        <p:spPr>
          <a:xfrm>
            <a:off x="12595591" y="4463288"/>
            <a:ext cx="10959888" cy="6585712"/>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2000"/>
              </a:spcBef>
              <a:spcAft>
                <a:spcPts val="0"/>
              </a:spcAft>
              <a:buClr>
                <a:schemeClr val="dk1"/>
              </a:buClr>
              <a:buSzPts val="4400"/>
              <a:buFont typeface="Calibri"/>
              <a:buNone/>
              <a:defRPr sz="4400"/>
            </a:lvl1pPr>
            <a:lvl2pPr marL="914400" lvl="1" indent="-342900" algn="l">
              <a:lnSpc>
                <a:spcPct val="90000"/>
              </a:lnSpc>
              <a:spcBef>
                <a:spcPts val="1000"/>
              </a:spcBef>
              <a:spcAft>
                <a:spcPts val="0"/>
              </a:spcAft>
              <a:buClr>
                <a:schemeClr val="dk1"/>
              </a:buClr>
              <a:buSzPts val="1800"/>
              <a:buChar char="•"/>
              <a:defRPr/>
            </a:lvl2pPr>
            <a:lvl3pPr marL="1371600" lvl="2" indent="-228600" algn="l">
              <a:lnSpc>
                <a:spcPct val="90000"/>
              </a:lnSpc>
              <a:spcBef>
                <a:spcPts val="1000"/>
              </a:spcBef>
              <a:spcAft>
                <a:spcPts val="0"/>
              </a:spcAft>
              <a:buClr>
                <a:schemeClr val="dk1"/>
              </a:buClr>
              <a:buSzPts val="4400"/>
              <a:buNone/>
              <a:defRPr/>
            </a:lvl3pPr>
            <a:lvl4pPr marL="1828800" lvl="3" indent="-342900" algn="l">
              <a:lnSpc>
                <a:spcPct val="90000"/>
              </a:lnSpc>
              <a:spcBef>
                <a:spcPts val="1000"/>
              </a:spcBef>
              <a:spcAft>
                <a:spcPts val="0"/>
              </a:spcAft>
              <a:buClr>
                <a:schemeClr val="dk1"/>
              </a:buClr>
              <a:buSzPts val="1800"/>
              <a:buChar char="•"/>
              <a:defRPr/>
            </a:lvl4pPr>
            <a:lvl5pPr marL="2286000" lvl="4" indent="-342900" algn="l">
              <a:lnSpc>
                <a:spcPct val="90000"/>
              </a:lnSpc>
              <a:spcBef>
                <a:spcPts val="1000"/>
              </a:spcBef>
              <a:spcAft>
                <a:spcPts val="0"/>
              </a:spcAft>
              <a:buClr>
                <a:schemeClr val="dk1"/>
              </a:buClr>
              <a:buSzPts val="1800"/>
              <a:buChar char="•"/>
              <a:defRPr/>
            </a:lvl5pPr>
            <a:lvl6pPr marL="2743200" lvl="5" indent="-342900" algn="l">
              <a:lnSpc>
                <a:spcPct val="90000"/>
              </a:lnSpc>
              <a:spcBef>
                <a:spcPts val="1000"/>
              </a:spcBef>
              <a:spcAft>
                <a:spcPts val="0"/>
              </a:spcAft>
              <a:buClr>
                <a:schemeClr val="dk1"/>
              </a:buClr>
              <a:buSzPts val="1800"/>
              <a:buChar char="•"/>
              <a:defRPr/>
            </a:lvl6pPr>
            <a:lvl7pPr marL="3200400" lvl="6" indent="-342900" algn="l">
              <a:lnSpc>
                <a:spcPct val="90000"/>
              </a:lnSpc>
              <a:spcBef>
                <a:spcPts val="1000"/>
              </a:spcBef>
              <a:spcAft>
                <a:spcPts val="0"/>
              </a:spcAft>
              <a:buClr>
                <a:schemeClr val="dk1"/>
              </a:buClr>
              <a:buSzPts val="1800"/>
              <a:buChar char="•"/>
              <a:defRPr/>
            </a:lvl7pPr>
            <a:lvl8pPr marL="3657600" lvl="7" indent="-342900" algn="l">
              <a:lnSpc>
                <a:spcPct val="90000"/>
              </a:lnSpc>
              <a:spcBef>
                <a:spcPts val="1000"/>
              </a:spcBef>
              <a:spcAft>
                <a:spcPts val="0"/>
              </a:spcAft>
              <a:buClr>
                <a:schemeClr val="dk1"/>
              </a:buClr>
              <a:buSzPts val="1800"/>
              <a:buChar char="•"/>
              <a:defRPr/>
            </a:lvl8pPr>
            <a:lvl9pPr marL="4114800" lvl="8" indent="-342900" algn="l">
              <a:lnSpc>
                <a:spcPct val="90000"/>
              </a:lnSpc>
              <a:spcBef>
                <a:spcPts val="1000"/>
              </a:spcBef>
              <a:spcAft>
                <a:spcPts val="0"/>
              </a:spcAft>
              <a:buClr>
                <a:schemeClr val="dk1"/>
              </a:buClr>
              <a:buSzPts val="1800"/>
              <a:buChar char="•"/>
              <a:defRPr/>
            </a:lvl9pPr>
          </a:lstStyle>
          <a:p>
            <a:endParaRPr/>
          </a:p>
        </p:txBody>
      </p:sp>
      <p:sp>
        <p:nvSpPr>
          <p:cNvPr id="75" name="Google Shape;75;p9"/>
          <p:cNvSpPr txBox="1">
            <a:spLocks noGrp="1"/>
          </p:cNvSpPr>
          <p:nvPr>
            <p:ph type="body" idx="3"/>
          </p:nvPr>
        </p:nvSpPr>
        <p:spPr>
          <a:xfrm>
            <a:off x="772920" y="3184914"/>
            <a:ext cx="10960608" cy="997631"/>
          </a:xfrm>
          <a:prstGeom prst="rect">
            <a:avLst/>
          </a:prstGeom>
          <a:noFill/>
          <a:ln>
            <a:noFill/>
          </a:ln>
        </p:spPr>
        <p:txBody>
          <a:bodyPr spcFirstLastPara="1" wrap="square" lIns="91425" tIns="45700" rIns="91425" bIns="45700" anchor="ctr" anchorCtr="0">
            <a:normAutofit/>
          </a:bodyPr>
          <a:lstStyle>
            <a:lvl1pPr marL="457200" lvl="0" indent="-228600" algn="l">
              <a:lnSpc>
                <a:spcPct val="90000"/>
              </a:lnSpc>
              <a:spcBef>
                <a:spcPts val="2000"/>
              </a:spcBef>
              <a:spcAft>
                <a:spcPts val="0"/>
              </a:spcAft>
              <a:buClr>
                <a:srgbClr val="575757"/>
              </a:buClr>
              <a:buSzPts val="4800"/>
              <a:buFont typeface="Calibri"/>
              <a:buNone/>
              <a:defRPr sz="4800" b="1">
                <a:solidFill>
                  <a:srgbClr val="575757"/>
                </a:solidFill>
              </a:defRPr>
            </a:lvl1pPr>
            <a:lvl2pPr marL="914400" lvl="1" indent="-342900" algn="l">
              <a:lnSpc>
                <a:spcPct val="90000"/>
              </a:lnSpc>
              <a:spcBef>
                <a:spcPts val="1000"/>
              </a:spcBef>
              <a:spcAft>
                <a:spcPts val="0"/>
              </a:spcAft>
              <a:buClr>
                <a:schemeClr val="dk1"/>
              </a:buClr>
              <a:buSzPts val="1800"/>
              <a:buChar char="•"/>
              <a:defRPr/>
            </a:lvl2pPr>
            <a:lvl3pPr marL="1371600" lvl="2" indent="-342900" algn="l">
              <a:lnSpc>
                <a:spcPct val="90000"/>
              </a:lnSpc>
              <a:spcBef>
                <a:spcPts val="1000"/>
              </a:spcBef>
              <a:spcAft>
                <a:spcPts val="0"/>
              </a:spcAft>
              <a:buClr>
                <a:schemeClr val="dk1"/>
              </a:buClr>
              <a:buSzPts val="1800"/>
              <a:buChar char="•"/>
              <a:defRPr/>
            </a:lvl3pPr>
            <a:lvl4pPr marL="1828800" lvl="3" indent="-342900" algn="l">
              <a:lnSpc>
                <a:spcPct val="90000"/>
              </a:lnSpc>
              <a:spcBef>
                <a:spcPts val="1000"/>
              </a:spcBef>
              <a:spcAft>
                <a:spcPts val="0"/>
              </a:spcAft>
              <a:buClr>
                <a:schemeClr val="dk1"/>
              </a:buClr>
              <a:buSzPts val="1800"/>
              <a:buChar char="•"/>
              <a:defRPr/>
            </a:lvl4pPr>
            <a:lvl5pPr marL="2286000" lvl="4" indent="-342900" algn="l">
              <a:lnSpc>
                <a:spcPct val="90000"/>
              </a:lnSpc>
              <a:spcBef>
                <a:spcPts val="1000"/>
              </a:spcBef>
              <a:spcAft>
                <a:spcPts val="0"/>
              </a:spcAft>
              <a:buClr>
                <a:schemeClr val="dk1"/>
              </a:buClr>
              <a:buSzPts val="1800"/>
              <a:buChar char="•"/>
              <a:defRPr/>
            </a:lvl5pPr>
            <a:lvl6pPr marL="2743200" lvl="5" indent="-342900" algn="l">
              <a:lnSpc>
                <a:spcPct val="90000"/>
              </a:lnSpc>
              <a:spcBef>
                <a:spcPts val="1000"/>
              </a:spcBef>
              <a:spcAft>
                <a:spcPts val="0"/>
              </a:spcAft>
              <a:buClr>
                <a:schemeClr val="dk1"/>
              </a:buClr>
              <a:buSzPts val="1800"/>
              <a:buChar char="•"/>
              <a:defRPr/>
            </a:lvl6pPr>
            <a:lvl7pPr marL="3200400" lvl="6" indent="-342900" algn="l">
              <a:lnSpc>
                <a:spcPct val="90000"/>
              </a:lnSpc>
              <a:spcBef>
                <a:spcPts val="1000"/>
              </a:spcBef>
              <a:spcAft>
                <a:spcPts val="0"/>
              </a:spcAft>
              <a:buClr>
                <a:schemeClr val="dk1"/>
              </a:buClr>
              <a:buSzPts val="1800"/>
              <a:buChar char="•"/>
              <a:defRPr/>
            </a:lvl7pPr>
            <a:lvl8pPr marL="3657600" lvl="7" indent="-342900" algn="l">
              <a:lnSpc>
                <a:spcPct val="90000"/>
              </a:lnSpc>
              <a:spcBef>
                <a:spcPts val="1000"/>
              </a:spcBef>
              <a:spcAft>
                <a:spcPts val="0"/>
              </a:spcAft>
              <a:buClr>
                <a:schemeClr val="dk1"/>
              </a:buClr>
              <a:buSzPts val="1800"/>
              <a:buChar char="•"/>
              <a:defRPr/>
            </a:lvl8pPr>
            <a:lvl9pPr marL="4114800" lvl="8" indent="-342900" algn="l">
              <a:lnSpc>
                <a:spcPct val="90000"/>
              </a:lnSpc>
              <a:spcBef>
                <a:spcPts val="1000"/>
              </a:spcBef>
              <a:spcAft>
                <a:spcPts val="0"/>
              </a:spcAft>
              <a:buClr>
                <a:schemeClr val="dk1"/>
              </a:buClr>
              <a:buSzPts val="1800"/>
              <a:buChar char="•"/>
              <a:defRPr/>
            </a:lvl9pPr>
          </a:lstStyle>
          <a:p>
            <a:endParaRPr/>
          </a:p>
        </p:txBody>
      </p:sp>
      <p:sp>
        <p:nvSpPr>
          <p:cNvPr id="76" name="Google Shape;76;p9"/>
          <p:cNvSpPr txBox="1">
            <a:spLocks noGrp="1"/>
          </p:cNvSpPr>
          <p:nvPr>
            <p:ph type="body" idx="4"/>
          </p:nvPr>
        </p:nvSpPr>
        <p:spPr>
          <a:xfrm>
            <a:off x="12590711" y="3221626"/>
            <a:ext cx="11020318" cy="997631"/>
          </a:xfrm>
          <a:prstGeom prst="rect">
            <a:avLst/>
          </a:prstGeom>
          <a:noFill/>
          <a:ln>
            <a:noFill/>
          </a:ln>
        </p:spPr>
        <p:txBody>
          <a:bodyPr spcFirstLastPara="1" wrap="square" lIns="91425" tIns="45700" rIns="91425" bIns="45700" anchor="ctr" anchorCtr="0">
            <a:normAutofit/>
          </a:bodyPr>
          <a:lstStyle>
            <a:lvl1pPr marL="457200" lvl="0" indent="-228600" algn="l">
              <a:lnSpc>
                <a:spcPct val="90000"/>
              </a:lnSpc>
              <a:spcBef>
                <a:spcPts val="2000"/>
              </a:spcBef>
              <a:spcAft>
                <a:spcPts val="0"/>
              </a:spcAft>
              <a:buClr>
                <a:srgbClr val="575757"/>
              </a:buClr>
              <a:buSzPts val="4800"/>
              <a:buFont typeface="Calibri"/>
              <a:buNone/>
              <a:defRPr sz="4800" b="1">
                <a:solidFill>
                  <a:srgbClr val="575757"/>
                </a:solidFill>
              </a:defRPr>
            </a:lvl1pPr>
            <a:lvl2pPr marL="914400" lvl="1" indent="-342900" algn="l">
              <a:lnSpc>
                <a:spcPct val="90000"/>
              </a:lnSpc>
              <a:spcBef>
                <a:spcPts val="1000"/>
              </a:spcBef>
              <a:spcAft>
                <a:spcPts val="0"/>
              </a:spcAft>
              <a:buClr>
                <a:schemeClr val="dk1"/>
              </a:buClr>
              <a:buSzPts val="1800"/>
              <a:buChar char="•"/>
              <a:defRPr/>
            </a:lvl2pPr>
            <a:lvl3pPr marL="1371600" lvl="2" indent="-342900" algn="l">
              <a:lnSpc>
                <a:spcPct val="90000"/>
              </a:lnSpc>
              <a:spcBef>
                <a:spcPts val="1000"/>
              </a:spcBef>
              <a:spcAft>
                <a:spcPts val="0"/>
              </a:spcAft>
              <a:buClr>
                <a:schemeClr val="dk1"/>
              </a:buClr>
              <a:buSzPts val="1800"/>
              <a:buChar char="•"/>
              <a:defRPr/>
            </a:lvl3pPr>
            <a:lvl4pPr marL="1828800" lvl="3" indent="-342900" algn="l">
              <a:lnSpc>
                <a:spcPct val="90000"/>
              </a:lnSpc>
              <a:spcBef>
                <a:spcPts val="1000"/>
              </a:spcBef>
              <a:spcAft>
                <a:spcPts val="0"/>
              </a:spcAft>
              <a:buClr>
                <a:schemeClr val="dk1"/>
              </a:buClr>
              <a:buSzPts val="1800"/>
              <a:buChar char="•"/>
              <a:defRPr/>
            </a:lvl4pPr>
            <a:lvl5pPr marL="2286000" lvl="4" indent="-342900" algn="l">
              <a:lnSpc>
                <a:spcPct val="90000"/>
              </a:lnSpc>
              <a:spcBef>
                <a:spcPts val="1000"/>
              </a:spcBef>
              <a:spcAft>
                <a:spcPts val="0"/>
              </a:spcAft>
              <a:buClr>
                <a:schemeClr val="dk1"/>
              </a:buClr>
              <a:buSzPts val="1800"/>
              <a:buChar char="•"/>
              <a:defRPr/>
            </a:lvl5pPr>
            <a:lvl6pPr marL="2743200" lvl="5" indent="-342900" algn="l">
              <a:lnSpc>
                <a:spcPct val="90000"/>
              </a:lnSpc>
              <a:spcBef>
                <a:spcPts val="1000"/>
              </a:spcBef>
              <a:spcAft>
                <a:spcPts val="0"/>
              </a:spcAft>
              <a:buClr>
                <a:schemeClr val="dk1"/>
              </a:buClr>
              <a:buSzPts val="1800"/>
              <a:buChar char="•"/>
              <a:defRPr/>
            </a:lvl6pPr>
            <a:lvl7pPr marL="3200400" lvl="6" indent="-342900" algn="l">
              <a:lnSpc>
                <a:spcPct val="90000"/>
              </a:lnSpc>
              <a:spcBef>
                <a:spcPts val="1000"/>
              </a:spcBef>
              <a:spcAft>
                <a:spcPts val="0"/>
              </a:spcAft>
              <a:buClr>
                <a:schemeClr val="dk1"/>
              </a:buClr>
              <a:buSzPts val="1800"/>
              <a:buChar char="•"/>
              <a:defRPr/>
            </a:lvl7pPr>
            <a:lvl8pPr marL="3657600" lvl="7" indent="-342900" algn="l">
              <a:lnSpc>
                <a:spcPct val="90000"/>
              </a:lnSpc>
              <a:spcBef>
                <a:spcPts val="1000"/>
              </a:spcBef>
              <a:spcAft>
                <a:spcPts val="0"/>
              </a:spcAft>
              <a:buClr>
                <a:schemeClr val="dk1"/>
              </a:buClr>
              <a:buSzPts val="1800"/>
              <a:buChar char="•"/>
              <a:defRPr/>
            </a:lvl8pPr>
            <a:lvl9pPr marL="4114800" lvl="8" indent="-342900" algn="l">
              <a:lnSpc>
                <a:spcPct val="90000"/>
              </a:lnSpc>
              <a:spcBef>
                <a:spcPts val="1000"/>
              </a:spcBef>
              <a:spcAft>
                <a:spcPts val="0"/>
              </a:spcAft>
              <a:buClr>
                <a:schemeClr val="dk1"/>
              </a:buClr>
              <a:buSzPts val="1800"/>
              <a:buChar char="•"/>
              <a:defRPr/>
            </a:lvl9pPr>
          </a:lstStyle>
          <a:p>
            <a:endParaRPr/>
          </a:p>
        </p:txBody>
      </p:sp>
      <p:cxnSp>
        <p:nvCxnSpPr>
          <p:cNvPr id="77" name="Google Shape;77;p9"/>
          <p:cNvCxnSpPr/>
          <p:nvPr/>
        </p:nvCxnSpPr>
        <p:spPr>
          <a:xfrm>
            <a:off x="768588" y="4204109"/>
            <a:ext cx="10964271" cy="0"/>
          </a:xfrm>
          <a:prstGeom prst="straightConnector1">
            <a:avLst/>
          </a:prstGeom>
          <a:noFill/>
          <a:ln w="88900" cap="flat" cmpd="sng">
            <a:solidFill>
              <a:srgbClr val="575757"/>
            </a:solidFill>
            <a:prstDash val="solid"/>
            <a:miter lim="800000"/>
            <a:headEnd type="none" w="sm" len="sm"/>
            <a:tailEnd type="none" w="sm" len="sm"/>
          </a:ln>
        </p:spPr>
      </p:cxnSp>
      <p:cxnSp>
        <p:nvCxnSpPr>
          <p:cNvPr id="78" name="Google Shape;78;p9"/>
          <p:cNvCxnSpPr/>
          <p:nvPr/>
        </p:nvCxnSpPr>
        <p:spPr>
          <a:xfrm>
            <a:off x="12591208" y="4204109"/>
            <a:ext cx="10964271" cy="0"/>
          </a:xfrm>
          <a:prstGeom prst="straightConnector1">
            <a:avLst/>
          </a:prstGeom>
          <a:noFill/>
          <a:ln w="88900" cap="flat" cmpd="sng">
            <a:solidFill>
              <a:srgbClr val="575757"/>
            </a:solidFill>
            <a:prstDash val="solid"/>
            <a:miter lim="800000"/>
            <a:headEnd type="none" w="sm" len="sm"/>
            <a:tailEnd type="none" w="sm" len="sm"/>
          </a:ln>
        </p:spPr>
      </p:cxnSp>
      <p:sp>
        <p:nvSpPr>
          <p:cNvPr id="79" name="Google Shape;79;p9"/>
          <p:cNvSpPr txBox="1">
            <a:spLocks noGrp="1"/>
          </p:cNvSpPr>
          <p:nvPr>
            <p:ph type="sldNum" idx="12"/>
          </p:nvPr>
        </p:nvSpPr>
        <p:spPr>
          <a:xfrm>
            <a:off x="18076984" y="12330967"/>
            <a:ext cx="5486400" cy="730250"/>
          </a:xfrm>
          <a:prstGeom prst="rect">
            <a:avLst/>
          </a:prstGeom>
          <a:noFill/>
          <a:ln>
            <a:noFill/>
          </a:ln>
        </p:spPr>
        <p:txBody>
          <a:bodyPr spcFirstLastPara="1" wrap="square" lIns="91425" tIns="45700" rIns="91425" bIns="45700" anchor="b" anchorCtr="0">
            <a:noAutofit/>
          </a:bodyPr>
          <a:lstStyle>
            <a:lvl1pPr marL="0" marR="0" lvl="0" indent="0" algn="r">
              <a:lnSpc>
                <a:spcPct val="100000"/>
              </a:lnSpc>
              <a:spcBef>
                <a:spcPts val="0"/>
              </a:spcBef>
              <a:spcAft>
                <a:spcPts val="0"/>
              </a:spcAft>
              <a:buClr>
                <a:srgbClr val="000000"/>
              </a:buClr>
              <a:buSzPts val="2400"/>
              <a:buFont typeface="Arial"/>
              <a:buNone/>
              <a:defRPr sz="2400" b="0" i="0" u="none" strike="noStrike" cap="none">
                <a:solidFill>
                  <a:srgbClr val="575757"/>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2400"/>
              <a:buFont typeface="Arial"/>
              <a:buNone/>
              <a:defRPr sz="2400" b="0" i="0" u="none" strike="noStrike" cap="none">
                <a:solidFill>
                  <a:srgbClr val="575757"/>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2400"/>
              <a:buFont typeface="Arial"/>
              <a:buNone/>
              <a:defRPr sz="2400" b="0" i="0" u="none" strike="noStrike" cap="none">
                <a:solidFill>
                  <a:srgbClr val="575757"/>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2400"/>
              <a:buFont typeface="Arial"/>
              <a:buNone/>
              <a:defRPr sz="2400" b="0" i="0" u="none" strike="noStrike" cap="none">
                <a:solidFill>
                  <a:srgbClr val="575757"/>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2400"/>
              <a:buFont typeface="Arial"/>
              <a:buNone/>
              <a:defRPr sz="2400" b="0" i="0" u="none" strike="noStrike" cap="none">
                <a:solidFill>
                  <a:srgbClr val="575757"/>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2400"/>
              <a:buFont typeface="Arial"/>
              <a:buNone/>
              <a:defRPr sz="2400" b="0" i="0" u="none" strike="noStrike" cap="none">
                <a:solidFill>
                  <a:srgbClr val="575757"/>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2400"/>
              <a:buFont typeface="Arial"/>
              <a:buNone/>
              <a:defRPr sz="2400" b="0" i="0" u="none" strike="noStrike" cap="none">
                <a:solidFill>
                  <a:srgbClr val="575757"/>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2400"/>
              <a:buFont typeface="Arial"/>
              <a:buNone/>
              <a:defRPr sz="2400" b="0" i="0" u="none" strike="noStrike" cap="none">
                <a:solidFill>
                  <a:srgbClr val="575757"/>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2400"/>
              <a:buFont typeface="Arial"/>
              <a:buNone/>
              <a:defRPr sz="2400" b="0" i="0" u="none" strike="noStrike" cap="none">
                <a:solidFill>
                  <a:srgbClr val="575757"/>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fi-FI"/>
              <a:t>‹#›</a:t>
            </a:fld>
            <a:endParaRPr/>
          </a:p>
        </p:txBody>
      </p:sp>
      <p:sp>
        <p:nvSpPr>
          <p:cNvPr id="80" name="Google Shape;80;p9"/>
          <p:cNvSpPr txBox="1">
            <a:spLocks noGrp="1"/>
          </p:cNvSpPr>
          <p:nvPr>
            <p:ph type="ftr" idx="11"/>
          </p:nvPr>
        </p:nvSpPr>
        <p:spPr>
          <a:xfrm>
            <a:off x="832756" y="12255499"/>
            <a:ext cx="8229600" cy="730250"/>
          </a:xfrm>
          <a:prstGeom prst="rect">
            <a:avLst/>
          </a:prstGeom>
          <a:noFill/>
          <a:ln>
            <a:noFill/>
          </a:ln>
        </p:spPr>
        <p:txBody>
          <a:bodyPr spcFirstLastPara="1" wrap="square" lIns="91425" tIns="45700" rIns="91425" bIns="45700" anchor="b" anchorCtr="0">
            <a:noAutofit/>
          </a:bodyPr>
          <a:lstStyle>
            <a:lvl1pPr lvl="0" algn="l">
              <a:lnSpc>
                <a:spcPct val="100000"/>
              </a:lnSpc>
              <a:spcBef>
                <a:spcPts val="0"/>
              </a:spcBef>
              <a:spcAft>
                <a:spcPts val="0"/>
              </a:spcAft>
              <a:buSzPts val="1400"/>
              <a:buNone/>
              <a:defRPr>
                <a:solidFill>
                  <a:srgbClr val="575757"/>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Google Shape;10;p1"/>
          <p:cNvSpPr txBox="1">
            <a:spLocks noGrp="1"/>
          </p:cNvSpPr>
          <p:nvPr>
            <p:ph type="title"/>
          </p:nvPr>
        </p:nvSpPr>
        <p:spPr>
          <a:xfrm>
            <a:off x="1676400" y="730251"/>
            <a:ext cx="21031199" cy="2651126"/>
          </a:xfrm>
          <a:prstGeom prst="rect">
            <a:avLst/>
          </a:prstGeom>
          <a:noFill/>
          <a:ln>
            <a:noFill/>
          </a:ln>
        </p:spPr>
        <p:txBody>
          <a:bodyPr spcFirstLastPara="1" wrap="square" lIns="91425" tIns="45700" rIns="91425" bIns="45700" anchor="ctr" anchorCtr="0">
            <a:normAutofit/>
          </a:bodyPr>
          <a:lstStyle>
            <a:lvl1pPr marR="0" lvl="0" algn="ctr" rtl="0">
              <a:lnSpc>
                <a:spcPct val="90000"/>
              </a:lnSpc>
              <a:spcBef>
                <a:spcPts val="0"/>
              </a:spcBef>
              <a:spcAft>
                <a:spcPts val="0"/>
              </a:spcAft>
              <a:buClr>
                <a:srgbClr val="575757"/>
              </a:buClr>
              <a:buSzPts val="8800"/>
              <a:buFont typeface="Calibri"/>
              <a:buNone/>
              <a:defRPr sz="8800" b="0" i="0" u="none" strike="noStrike" cap="none">
                <a:solidFill>
                  <a:srgbClr val="575757"/>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11" name="Google Shape;11;p1"/>
          <p:cNvSpPr txBox="1">
            <a:spLocks noGrp="1"/>
          </p:cNvSpPr>
          <p:nvPr>
            <p:ph type="body" idx="1"/>
          </p:nvPr>
        </p:nvSpPr>
        <p:spPr>
          <a:xfrm>
            <a:off x="1676400" y="3651250"/>
            <a:ext cx="21031199" cy="8140700"/>
          </a:xfrm>
          <a:prstGeom prst="rect">
            <a:avLst/>
          </a:prstGeom>
          <a:noFill/>
          <a:ln>
            <a:noFill/>
          </a:ln>
        </p:spPr>
        <p:txBody>
          <a:bodyPr spcFirstLastPara="1" wrap="square" lIns="91425" tIns="45700" rIns="91425" bIns="45700" anchor="t" anchorCtr="0">
            <a:normAutofit/>
          </a:bodyPr>
          <a:lstStyle>
            <a:lvl1pPr marL="457200" marR="0" lvl="0" indent="-228600" algn="l" rtl="0">
              <a:lnSpc>
                <a:spcPct val="90000"/>
              </a:lnSpc>
              <a:spcBef>
                <a:spcPts val="2000"/>
              </a:spcBef>
              <a:spcAft>
                <a:spcPts val="0"/>
              </a:spcAft>
              <a:buClr>
                <a:schemeClr val="dk1"/>
              </a:buClr>
              <a:buSzPts val="5400"/>
              <a:buFont typeface="Calibri"/>
              <a:buNone/>
              <a:defRPr sz="5400" b="0" i="0" u="none" strike="noStrike" cap="none">
                <a:solidFill>
                  <a:schemeClr val="dk1"/>
                </a:solidFill>
                <a:latin typeface="Calibri"/>
                <a:ea typeface="Calibri"/>
                <a:cs typeface="Calibri"/>
                <a:sym typeface="Calibri"/>
              </a:defRPr>
            </a:lvl1pPr>
            <a:lvl2pPr marL="914400" marR="0" lvl="1" indent="-533400" algn="l" rtl="0">
              <a:lnSpc>
                <a:spcPct val="90000"/>
              </a:lnSpc>
              <a:spcBef>
                <a:spcPts val="1000"/>
              </a:spcBef>
              <a:spcAft>
                <a:spcPts val="0"/>
              </a:spcAft>
              <a:buClr>
                <a:schemeClr val="dk1"/>
              </a:buClr>
              <a:buSzPts val="4800"/>
              <a:buFont typeface="Arial"/>
              <a:buChar char="•"/>
              <a:defRPr sz="4800" b="0" i="0" u="none" strike="noStrike" cap="none">
                <a:solidFill>
                  <a:schemeClr val="dk1"/>
                </a:solidFill>
                <a:latin typeface="Calibri"/>
                <a:ea typeface="Calibri"/>
                <a:cs typeface="Calibri"/>
                <a:sym typeface="Calibri"/>
              </a:defRPr>
            </a:lvl2pPr>
            <a:lvl3pPr marL="1371600" marR="0" lvl="2" indent="-508000" algn="l" rtl="0">
              <a:lnSpc>
                <a:spcPct val="90000"/>
              </a:lnSpc>
              <a:spcBef>
                <a:spcPts val="1000"/>
              </a:spcBef>
              <a:spcAft>
                <a:spcPts val="0"/>
              </a:spcAft>
              <a:buClr>
                <a:schemeClr val="dk1"/>
              </a:buClr>
              <a:buSzPts val="4400"/>
              <a:buFont typeface="Arial"/>
              <a:buChar char="•"/>
              <a:defRPr sz="4400" b="0" i="0" u="none" strike="noStrike" cap="none">
                <a:solidFill>
                  <a:schemeClr val="dk1"/>
                </a:solidFill>
                <a:latin typeface="Calibri"/>
                <a:ea typeface="Calibri"/>
                <a:cs typeface="Calibri"/>
                <a:sym typeface="Calibri"/>
              </a:defRPr>
            </a:lvl3pPr>
            <a:lvl4pPr marL="1828800" marR="0" lvl="3" indent="-457200" algn="l" rtl="0">
              <a:lnSpc>
                <a:spcPct val="90000"/>
              </a:lnSpc>
              <a:spcBef>
                <a:spcPts val="1000"/>
              </a:spcBef>
              <a:spcAft>
                <a:spcPts val="0"/>
              </a:spcAft>
              <a:buClr>
                <a:schemeClr val="dk1"/>
              </a:buClr>
              <a:buSzPts val="3600"/>
              <a:buFont typeface="Arial"/>
              <a:buChar char="•"/>
              <a:defRPr sz="3600" b="0" i="0" u="none" strike="noStrike" cap="none">
                <a:solidFill>
                  <a:schemeClr val="dk1"/>
                </a:solidFill>
                <a:latin typeface="Calibri"/>
                <a:ea typeface="Calibri"/>
                <a:cs typeface="Calibri"/>
                <a:sym typeface="Calibri"/>
              </a:defRPr>
            </a:lvl4pPr>
            <a:lvl5pPr marL="2286000" marR="0" lvl="4" indent="-457200" algn="l" rtl="0">
              <a:lnSpc>
                <a:spcPct val="90000"/>
              </a:lnSpc>
              <a:spcBef>
                <a:spcPts val="1000"/>
              </a:spcBef>
              <a:spcAft>
                <a:spcPts val="0"/>
              </a:spcAft>
              <a:buClr>
                <a:schemeClr val="dk1"/>
              </a:buClr>
              <a:buSzPts val="3600"/>
              <a:buFont typeface="Arial"/>
              <a:buChar char="•"/>
              <a:defRPr sz="3600" b="0" i="0" u="none" strike="noStrike" cap="none">
                <a:solidFill>
                  <a:schemeClr val="dk1"/>
                </a:solidFill>
                <a:latin typeface="Calibri"/>
                <a:ea typeface="Calibri"/>
                <a:cs typeface="Calibri"/>
                <a:sym typeface="Calibri"/>
              </a:defRPr>
            </a:lvl5pPr>
            <a:lvl6pPr marL="2743200" marR="0" lvl="5" indent="-457200" algn="l" rtl="0">
              <a:lnSpc>
                <a:spcPct val="90000"/>
              </a:lnSpc>
              <a:spcBef>
                <a:spcPts val="1000"/>
              </a:spcBef>
              <a:spcAft>
                <a:spcPts val="0"/>
              </a:spcAft>
              <a:buClr>
                <a:schemeClr val="dk1"/>
              </a:buClr>
              <a:buSzPts val="3600"/>
              <a:buFont typeface="Arial"/>
              <a:buChar char="•"/>
              <a:defRPr sz="3600" b="0" i="0" u="none" strike="noStrike" cap="none">
                <a:solidFill>
                  <a:schemeClr val="dk1"/>
                </a:solidFill>
                <a:latin typeface="Calibri"/>
                <a:ea typeface="Calibri"/>
                <a:cs typeface="Calibri"/>
                <a:sym typeface="Calibri"/>
              </a:defRPr>
            </a:lvl6pPr>
            <a:lvl7pPr marL="3200400" marR="0" lvl="6" indent="-457200" algn="l" rtl="0">
              <a:lnSpc>
                <a:spcPct val="90000"/>
              </a:lnSpc>
              <a:spcBef>
                <a:spcPts val="1000"/>
              </a:spcBef>
              <a:spcAft>
                <a:spcPts val="0"/>
              </a:spcAft>
              <a:buClr>
                <a:schemeClr val="dk1"/>
              </a:buClr>
              <a:buSzPts val="3600"/>
              <a:buFont typeface="Arial"/>
              <a:buChar char="•"/>
              <a:defRPr sz="3600" b="0" i="0" u="none" strike="noStrike" cap="none">
                <a:solidFill>
                  <a:schemeClr val="dk1"/>
                </a:solidFill>
                <a:latin typeface="Calibri"/>
                <a:ea typeface="Calibri"/>
                <a:cs typeface="Calibri"/>
                <a:sym typeface="Calibri"/>
              </a:defRPr>
            </a:lvl7pPr>
            <a:lvl8pPr marL="3657600" marR="0" lvl="7" indent="-457200" algn="l" rtl="0">
              <a:lnSpc>
                <a:spcPct val="90000"/>
              </a:lnSpc>
              <a:spcBef>
                <a:spcPts val="1000"/>
              </a:spcBef>
              <a:spcAft>
                <a:spcPts val="0"/>
              </a:spcAft>
              <a:buClr>
                <a:schemeClr val="dk1"/>
              </a:buClr>
              <a:buSzPts val="3600"/>
              <a:buFont typeface="Arial"/>
              <a:buChar char="•"/>
              <a:defRPr sz="3600" b="0" i="0" u="none" strike="noStrike" cap="none">
                <a:solidFill>
                  <a:schemeClr val="dk1"/>
                </a:solidFill>
                <a:latin typeface="Calibri"/>
                <a:ea typeface="Calibri"/>
                <a:cs typeface="Calibri"/>
                <a:sym typeface="Calibri"/>
              </a:defRPr>
            </a:lvl8pPr>
            <a:lvl9pPr marL="4114800" marR="0" lvl="8" indent="-457200" algn="l" rtl="0">
              <a:lnSpc>
                <a:spcPct val="90000"/>
              </a:lnSpc>
              <a:spcBef>
                <a:spcPts val="1000"/>
              </a:spcBef>
              <a:spcAft>
                <a:spcPts val="0"/>
              </a:spcAft>
              <a:buClr>
                <a:schemeClr val="dk1"/>
              </a:buClr>
              <a:buSzPts val="3600"/>
              <a:buFont typeface="Arial"/>
              <a:buChar char="•"/>
              <a:defRPr sz="3600" b="0" i="0" u="none" strike="noStrike" cap="none">
                <a:solidFill>
                  <a:schemeClr val="dk1"/>
                </a:solidFill>
                <a:latin typeface="Calibri"/>
                <a:ea typeface="Calibri"/>
                <a:cs typeface="Calibri"/>
                <a:sym typeface="Calibri"/>
              </a:defRPr>
            </a:lvl9pPr>
          </a:lstStyle>
          <a:p>
            <a:endParaRPr/>
          </a:p>
        </p:txBody>
      </p:sp>
      <p:sp>
        <p:nvSpPr>
          <p:cNvPr id="12" name="Google Shape;12;p1"/>
          <p:cNvSpPr txBox="1">
            <a:spLocks noGrp="1"/>
          </p:cNvSpPr>
          <p:nvPr>
            <p:ph type="sldNum" idx="12"/>
          </p:nvPr>
        </p:nvSpPr>
        <p:spPr>
          <a:xfrm>
            <a:off x="17275656" y="12255499"/>
            <a:ext cx="5486400" cy="730250"/>
          </a:xfrm>
          <a:prstGeom prst="rect">
            <a:avLst/>
          </a:prstGeom>
          <a:noFill/>
          <a:ln>
            <a:noFill/>
          </a:ln>
        </p:spPr>
        <p:txBody>
          <a:bodyPr spcFirstLastPara="1" wrap="square" lIns="91425" tIns="45700" rIns="91425" bIns="45700" anchor="b" anchorCtr="0">
            <a:noAutofit/>
          </a:bodyPr>
          <a:lstStyle>
            <a:lvl1pPr marL="0" marR="0" lvl="0" indent="0" algn="r" rtl="0">
              <a:lnSpc>
                <a:spcPct val="100000"/>
              </a:lnSpc>
              <a:spcBef>
                <a:spcPts val="0"/>
              </a:spcBef>
              <a:spcAft>
                <a:spcPts val="0"/>
              </a:spcAft>
              <a:buClr>
                <a:srgbClr val="000000"/>
              </a:buClr>
              <a:buSzPts val="2400"/>
              <a:buFont typeface="Arial"/>
              <a:buNone/>
              <a:defRPr sz="2400" b="0" i="0" u="none" strike="noStrike" cap="none">
                <a:solidFill>
                  <a:srgbClr val="575757"/>
                </a:solidFill>
                <a:latin typeface="Calibri"/>
                <a:ea typeface="Calibri"/>
                <a:cs typeface="Calibri"/>
                <a:sym typeface="Calibri"/>
              </a:defRPr>
            </a:lvl1pPr>
            <a:lvl2pPr marL="0" marR="0" lvl="1" indent="0" algn="r" rtl="0">
              <a:lnSpc>
                <a:spcPct val="100000"/>
              </a:lnSpc>
              <a:spcBef>
                <a:spcPts val="0"/>
              </a:spcBef>
              <a:spcAft>
                <a:spcPts val="0"/>
              </a:spcAft>
              <a:buClr>
                <a:srgbClr val="000000"/>
              </a:buClr>
              <a:buSzPts val="2400"/>
              <a:buFont typeface="Arial"/>
              <a:buNone/>
              <a:defRPr sz="2400" b="0" i="0" u="none" strike="noStrike" cap="none">
                <a:solidFill>
                  <a:srgbClr val="575757"/>
                </a:solidFill>
                <a:latin typeface="Calibri"/>
                <a:ea typeface="Calibri"/>
                <a:cs typeface="Calibri"/>
                <a:sym typeface="Calibri"/>
              </a:defRPr>
            </a:lvl2pPr>
            <a:lvl3pPr marL="0" marR="0" lvl="2" indent="0" algn="r" rtl="0">
              <a:lnSpc>
                <a:spcPct val="100000"/>
              </a:lnSpc>
              <a:spcBef>
                <a:spcPts val="0"/>
              </a:spcBef>
              <a:spcAft>
                <a:spcPts val="0"/>
              </a:spcAft>
              <a:buClr>
                <a:srgbClr val="000000"/>
              </a:buClr>
              <a:buSzPts val="2400"/>
              <a:buFont typeface="Arial"/>
              <a:buNone/>
              <a:defRPr sz="2400" b="0" i="0" u="none" strike="noStrike" cap="none">
                <a:solidFill>
                  <a:srgbClr val="575757"/>
                </a:solidFill>
                <a:latin typeface="Calibri"/>
                <a:ea typeface="Calibri"/>
                <a:cs typeface="Calibri"/>
                <a:sym typeface="Calibri"/>
              </a:defRPr>
            </a:lvl3pPr>
            <a:lvl4pPr marL="0" marR="0" lvl="3" indent="0" algn="r" rtl="0">
              <a:lnSpc>
                <a:spcPct val="100000"/>
              </a:lnSpc>
              <a:spcBef>
                <a:spcPts val="0"/>
              </a:spcBef>
              <a:spcAft>
                <a:spcPts val="0"/>
              </a:spcAft>
              <a:buClr>
                <a:srgbClr val="000000"/>
              </a:buClr>
              <a:buSzPts val="2400"/>
              <a:buFont typeface="Arial"/>
              <a:buNone/>
              <a:defRPr sz="2400" b="0" i="0" u="none" strike="noStrike" cap="none">
                <a:solidFill>
                  <a:srgbClr val="575757"/>
                </a:solidFill>
                <a:latin typeface="Calibri"/>
                <a:ea typeface="Calibri"/>
                <a:cs typeface="Calibri"/>
                <a:sym typeface="Calibri"/>
              </a:defRPr>
            </a:lvl4pPr>
            <a:lvl5pPr marL="0" marR="0" lvl="4" indent="0" algn="r" rtl="0">
              <a:lnSpc>
                <a:spcPct val="100000"/>
              </a:lnSpc>
              <a:spcBef>
                <a:spcPts val="0"/>
              </a:spcBef>
              <a:spcAft>
                <a:spcPts val="0"/>
              </a:spcAft>
              <a:buClr>
                <a:srgbClr val="000000"/>
              </a:buClr>
              <a:buSzPts val="2400"/>
              <a:buFont typeface="Arial"/>
              <a:buNone/>
              <a:defRPr sz="2400" b="0" i="0" u="none" strike="noStrike" cap="none">
                <a:solidFill>
                  <a:srgbClr val="575757"/>
                </a:solidFill>
                <a:latin typeface="Calibri"/>
                <a:ea typeface="Calibri"/>
                <a:cs typeface="Calibri"/>
                <a:sym typeface="Calibri"/>
              </a:defRPr>
            </a:lvl5pPr>
            <a:lvl6pPr marL="0" marR="0" lvl="5" indent="0" algn="r" rtl="0">
              <a:lnSpc>
                <a:spcPct val="100000"/>
              </a:lnSpc>
              <a:spcBef>
                <a:spcPts val="0"/>
              </a:spcBef>
              <a:spcAft>
                <a:spcPts val="0"/>
              </a:spcAft>
              <a:buClr>
                <a:srgbClr val="000000"/>
              </a:buClr>
              <a:buSzPts val="2400"/>
              <a:buFont typeface="Arial"/>
              <a:buNone/>
              <a:defRPr sz="2400" b="0" i="0" u="none" strike="noStrike" cap="none">
                <a:solidFill>
                  <a:srgbClr val="575757"/>
                </a:solidFill>
                <a:latin typeface="Calibri"/>
                <a:ea typeface="Calibri"/>
                <a:cs typeface="Calibri"/>
                <a:sym typeface="Calibri"/>
              </a:defRPr>
            </a:lvl6pPr>
            <a:lvl7pPr marL="0" marR="0" lvl="6" indent="0" algn="r" rtl="0">
              <a:lnSpc>
                <a:spcPct val="100000"/>
              </a:lnSpc>
              <a:spcBef>
                <a:spcPts val="0"/>
              </a:spcBef>
              <a:spcAft>
                <a:spcPts val="0"/>
              </a:spcAft>
              <a:buClr>
                <a:srgbClr val="000000"/>
              </a:buClr>
              <a:buSzPts val="2400"/>
              <a:buFont typeface="Arial"/>
              <a:buNone/>
              <a:defRPr sz="2400" b="0" i="0" u="none" strike="noStrike" cap="none">
                <a:solidFill>
                  <a:srgbClr val="575757"/>
                </a:solidFill>
                <a:latin typeface="Calibri"/>
                <a:ea typeface="Calibri"/>
                <a:cs typeface="Calibri"/>
                <a:sym typeface="Calibri"/>
              </a:defRPr>
            </a:lvl7pPr>
            <a:lvl8pPr marL="0" marR="0" lvl="7" indent="0" algn="r" rtl="0">
              <a:lnSpc>
                <a:spcPct val="100000"/>
              </a:lnSpc>
              <a:spcBef>
                <a:spcPts val="0"/>
              </a:spcBef>
              <a:spcAft>
                <a:spcPts val="0"/>
              </a:spcAft>
              <a:buClr>
                <a:srgbClr val="000000"/>
              </a:buClr>
              <a:buSzPts val="2400"/>
              <a:buFont typeface="Arial"/>
              <a:buNone/>
              <a:defRPr sz="2400" b="0" i="0" u="none" strike="noStrike" cap="none">
                <a:solidFill>
                  <a:srgbClr val="575757"/>
                </a:solidFill>
                <a:latin typeface="Calibri"/>
                <a:ea typeface="Calibri"/>
                <a:cs typeface="Calibri"/>
                <a:sym typeface="Calibri"/>
              </a:defRPr>
            </a:lvl8pPr>
            <a:lvl9pPr marL="0" marR="0" lvl="8" indent="0" algn="r" rtl="0">
              <a:lnSpc>
                <a:spcPct val="100000"/>
              </a:lnSpc>
              <a:spcBef>
                <a:spcPts val="0"/>
              </a:spcBef>
              <a:spcAft>
                <a:spcPts val="0"/>
              </a:spcAft>
              <a:buClr>
                <a:srgbClr val="000000"/>
              </a:buClr>
              <a:buSzPts val="2400"/>
              <a:buFont typeface="Arial"/>
              <a:buNone/>
              <a:defRPr sz="2400" b="0" i="0" u="none" strike="noStrike" cap="none">
                <a:solidFill>
                  <a:srgbClr val="575757"/>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fi-FI"/>
              <a:t>‹#›</a:t>
            </a:fld>
            <a:endParaRPr/>
          </a:p>
        </p:txBody>
      </p:sp>
      <p:sp>
        <p:nvSpPr>
          <p:cNvPr id="13" name="Google Shape;13;p1"/>
          <p:cNvSpPr txBox="1">
            <a:spLocks noGrp="1"/>
          </p:cNvSpPr>
          <p:nvPr>
            <p:ph type="ftr" idx="11"/>
          </p:nvPr>
        </p:nvSpPr>
        <p:spPr>
          <a:xfrm>
            <a:off x="1621944" y="12255499"/>
            <a:ext cx="8229600" cy="730250"/>
          </a:xfrm>
          <a:prstGeom prst="rect">
            <a:avLst/>
          </a:prstGeom>
          <a:noFill/>
          <a:ln>
            <a:noFill/>
          </a:ln>
        </p:spPr>
        <p:txBody>
          <a:bodyPr spcFirstLastPara="1" wrap="square" lIns="91425" tIns="45700" rIns="91425" bIns="45700" anchor="b" anchorCtr="0">
            <a:noAutofit/>
          </a:bodyPr>
          <a:lstStyle>
            <a:lvl1pPr marR="0" lvl="0" algn="l" rtl="0">
              <a:lnSpc>
                <a:spcPct val="100000"/>
              </a:lnSpc>
              <a:spcBef>
                <a:spcPts val="0"/>
              </a:spcBef>
              <a:spcAft>
                <a:spcPts val="0"/>
              </a:spcAft>
              <a:buClr>
                <a:srgbClr val="000000"/>
              </a:buClr>
              <a:buSzPts val="1400"/>
              <a:buFont typeface="Arial"/>
              <a:buNone/>
              <a:defRPr sz="2000" b="0" i="0" u="none" strike="noStrike" cap="none">
                <a:solidFill>
                  <a:srgbClr val="575757"/>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3024"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3024"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3024"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3024"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3024"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3024"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3024"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3024" b="0" i="0" u="none" strike="noStrike" cap="none">
                <a:solidFill>
                  <a:schemeClr val="dk1"/>
                </a:solidFill>
                <a:latin typeface="Calibri"/>
                <a:ea typeface="Calibri"/>
                <a:cs typeface="Calibri"/>
                <a:sym typeface="Calibri"/>
              </a:defRPr>
            </a:lvl9pPr>
          </a:lstStyle>
          <a:p>
            <a:endParaRPr/>
          </a:p>
        </p:txBody>
      </p:sp>
    </p:spTree>
  </p:cSld>
  <p:clrMap bg1="lt1" tx1="dk1" bg2="dk2" tx2="lt2" accent1="accent1" accent2="accent2" accent3="accent3" accent4="accent4" accent5="accent5" accent6="accent6" hlink="hlink" folHlink="folHlink"/>
  <p:sldLayoutIdLst>
    <p:sldLayoutId id="2147483648" r:id="rId1"/>
    <p:sldLayoutId id="2147483651" r:id="rId2"/>
    <p:sldLayoutId id="2147483653" r:id="rId3"/>
    <p:sldLayoutId id="2147483654" r:id="rId4"/>
    <p:sldLayoutId id="2147483655" r:id="rId5"/>
  </p:sldLayoutIdLst>
  <mc:AlternateContent xmlns:mc="http://schemas.openxmlformats.org/markup-compatibility/2006" xmlns:p14="http://schemas.microsoft.com/office/powerpoint/2010/main">
    <mc:Choice Requires="p14">
      <p:transition spd="med" p14:dur="700">
        <p:fade/>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4"/>
        </a:solidFill>
        <a:effectLst/>
      </p:bgPr>
    </p:bg>
    <p:spTree>
      <p:nvGrpSpPr>
        <p:cNvPr id="1" name="Shape 84"/>
        <p:cNvGrpSpPr/>
        <p:nvPr/>
      </p:nvGrpSpPr>
      <p:grpSpPr>
        <a:xfrm>
          <a:off x="0" y="0"/>
          <a:ext cx="0" cy="0"/>
          <a:chOff x="0" y="0"/>
          <a:chExt cx="0" cy="0"/>
        </a:xfrm>
      </p:grpSpPr>
      <p:sp>
        <p:nvSpPr>
          <p:cNvPr id="85" name="Google Shape;85;p10"/>
          <p:cNvSpPr txBox="1">
            <a:spLocks noGrp="1"/>
          </p:cNvSpPr>
          <p:nvPr>
            <p:ph type="title"/>
          </p:nvPr>
        </p:nvSpPr>
        <p:spPr>
          <a:xfrm>
            <a:off x="1676400" y="5766899"/>
            <a:ext cx="21031199" cy="2651126"/>
          </a:xfrm>
          <a:prstGeom prst="rect">
            <a:avLst/>
          </a:prstGeom>
          <a:noFill/>
          <a:ln>
            <a:noFill/>
          </a:ln>
        </p:spPr>
        <p:txBody>
          <a:bodyPr spcFirstLastPara="1" wrap="square" lIns="91425" tIns="45700" rIns="91425" bIns="45700" anchor="ctr" anchorCtr="0">
            <a:normAutofit fontScale="90000"/>
          </a:bodyPr>
          <a:lstStyle/>
          <a:p>
            <a:pPr marL="0" lvl="0" indent="0" algn="ctr" rtl="0">
              <a:lnSpc>
                <a:spcPct val="90000"/>
              </a:lnSpc>
              <a:spcBef>
                <a:spcPts val="0"/>
              </a:spcBef>
              <a:spcAft>
                <a:spcPts val="0"/>
              </a:spcAft>
              <a:buClr>
                <a:schemeClr val="lt1"/>
              </a:buClr>
              <a:buSzPct val="100000"/>
              <a:buFont typeface="Calibri"/>
              <a:buNone/>
            </a:pPr>
            <a:r>
              <a:rPr lang="fi-FI" dirty="0"/>
              <a:t>Historian koe ja siinä menestyminen</a:t>
            </a:r>
            <a:br>
              <a:rPr lang="fi-FI" dirty="0"/>
            </a:br>
            <a:br>
              <a:rPr lang="fi-FI" dirty="0"/>
            </a:br>
            <a:r>
              <a:rPr lang="fi-FI" dirty="0"/>
              <a:t>Taulukko- ja tilastotehtävään vastaaminen</a:t>
            </a:r>
            <a:endParaRPr dirty="0"/>
          </a:p>
        </p:txBody>
      </p:sp>
      <p:sp>
        <p:nvSpPr>
          <p:cNvPr id="86" name="Google Shape;86;p10"/>
          <p:cNvSpPr txBox="1">
            <a:spLocks noGrp="1"/>
          </p:cNvSpPr>
          <p:nvPr>
            <p:ph type="body" idx="2"/>
          </p:nvPr>
        </p:nvSpPr>
        <p:spPr>
          <a:xfrm>
            <a:off x="1676400" y="2856646"/>
            <a:ext cx="21031199" cy="1084901"/>
          </a:xfrm>
          <a:prstGeom prst="rect">
            <a:avLst/>
          </a:prstGeom>
          <a:noFill/>
          <a:ln>
            <a:noFill/>
          </a:ln>
        </p:spPr>
        <p:txBody>
          <a:bodyPr spcFirstLastPara="1" wrap="square" lIns="91425" tIns="45700" rIns="91425" bIns="45700" anchor="ctr" anchorCtr="0">
            <a:normAutofit/>
          </a:bodyPr>
          <a:lstStyle/>
          <a:p>
            <a:pPr marL="0" lvl="0" indent="0" algn="ctr" rtl="0">
              <a:lnSpc>
                <a:spcPct val="90000"/>
              </a:lnSpc>
              <a:spcBef>
                <a:spcPts val="0"/>
              </a:spcBef>
              <a:spcAft>
                <a:spcPts val="0"/>
              </a:spcAft>
              <a:buClr>
                <a:schemeClr val="lt1"/>
              </a:buClr>
              <a:buSzPts val="4800"/>
              <a:buFont typeface="Calibri"/>
              <a:buNone/>
            </a:pPr>
            <a:r>
              <a:rPr lang="fi-FI"/>
              <a:t>Kertaus</a:t>
            </a:r>
            <a:endParaRPr/>
          </a:p>
        </p:txBody>
      </p:sp>
      <p:sp>
        <p:nvSpPr>
          <p:cNvPr id="87" name="Google Shape;87;p10"/>
          <p:cNvSpPr txBox="1">
            <a:spLocks noGrp="1"/>
          </p:cNvSpPr>
          <p:nvPr>
            <p:ph type="body" idx="1"/>
          </p:nvPr>
        </p:nvSpPr>
        <p:spPr>
          <a:xfrm>
            <a:off x="1676400" y="1771745"/>
            <a:ext cx="21031199" cy="1084901"/>
          </a:xfrm>
          <a:prstGeom prst="rect">
            <a:avLst/>
          </a:prstGeom>
          <a:noFill/>
          <a:ln>
            <a:noFill/>
          </a:ln>
        </p:spPr>
        <p:txBody>
          <a:bodyPr spcFirstLastPara="1" wrap="square" lIns="91425" tIns="45700" rIns="91425" bIns="45700" anchor="ctr" anchorCtr="0">
            <a:normAutofit/>
          </a:bodyPr>
          <a:lstStyle/>
          <a:p>
            <a:pPr marL="0" lvl="0" indent="0" algn="ctr" rtl="0">
              <a:lnSpc>
                <a:spcPct val="90000"/>
              </a:lnSpc>
              <a:spcBef>
                <a:spcPts val="0"/>
              </a:spcBef>
              <a:spcAft>
                <a:spcPts val="0"/>
              </a:spcAft>
              <a:buClr>
                <a:schemeClr val="lt1"/>
              </a:buClr>
              <a:buSzPts val="6600"/>
              <a:buFont typeface="Calibri"/>
              <a:buNone/>
            </a:pPr>
            <a:r>
              <a:rPr lang="fi-FI"/>
              <a:t>Forum Historia</a:t>
            </a:r>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02"/>
        <p:cNvGrpSpPr/>
        <p:nvPr/>
      </p:nvGrpSpPr>
      <p:grpSpPr>
        <a:xfrm>
          <a:off x="0" y="0"/>
          <a:ext cx="0" cy="0"/>
          <a:chOff x="0" y="0"/>
          <a:chExt cx="0" cy="0"/>
        </a:xfrm>
      </p:grpSpPr>
      <p:sp>
        <p:nvSpPr>
          <p:cNvPr id="105" name="Google Shape;105;p12"/>
          <p:cNvSpPr txBox="1">
            <a:spLocks noGrp="1"/>
          </p:cNvSpPr>
          <p:nvPr>
            <p:ph type="title"/>
          </p:nvPr>
        </p:nvSpPr>
        <p:spPr>
          <a:prstGeom prst="rect">
            <a:avLst/>
          </a:prstGeom>
          <a:noFill/>
          <a:ln>
            <a:noFill/>
          </a:ln>
        </p:spPr>
        <p:txBody>
          <a:bodyPr spcFirstLastPara="1" wrap="square" lIns="91425" tIns="45700" rIns="91425" bIns="45700" anchor="ctr" anchorCtr="0">
            <a:normAutofit/>
          </a:bodyPr>
          <a:lstStyle/>
          <a:p>
            <a:pPr marL="0" lvl="0" indent="0" algn="ctr" rtl="0">
              <a:lnSpc>
                <a:spcPct val="90000"/>
              </a:lnSpc>
              <a:spcBef>
                <a:spcPts val="0"/>
              </a:spcBef>
              <a:spcAft>
                <a:spcPts val="0"/>
              </a:spcAft>
              <a:buClr>
                <a:srgbClr val="575757"/>
              </a:buClr>
              <a:buSzPct val="100000"/>
              <a:buFont typeface="Calibri"/>
              <a:buNone/>
            </a:pPr>
            <a:r>
              <a:rPr lang="fi-FI" dirty="0"/>
              <a:t>Taulukko- ja tilastotehtävään vastaaminen</a:t>
            </a:r>
            <a:endParaRPr lang="fi-FI" dirty="0">
              <a:solidFill>
                <a:srgbClr val="FF0000"/>
              </a:solidFill>
            </a:endParaRPr>
          </a:p>
        </p:txBody>
      </p:sp>
      <p:sp>
        <p:nvSpPr>
          <p:cNvPr id="103" name="Google Shape;103;p12"/>
          <p:cNvSpPr txBox="1">
            <a:spLocks noGrp="1"/>
          </p:cNvSpPr>
          <p:nvPr>
            <p:ph type="body" idx="1"/>
          </p:nvPr>
        </p:nvSpPr>
        <p:spPr>
          <a:prstGeom prst="rect">
            <a:avLst/>
          </a:prstGeom>
          <a:noFill/>
          <a:ln>
            <a:noFill/>
          </a:ln>
        </p:spPr>
        <p:txBody>
          <a:bodyPr spcFirstLastPara="1" wrap="square" lIns="91425" tIns="45700" rIns="91425" bIns="45700" anchor="t" anchorCtr="0">
            <a:normAutofit/>
          </a:bodyPr>
          <a:lstStyle/>
          <a:p>
            <a:pPr marL="984250" indent="-857250">
              <a:spcBef>
                <a:spcPts val="500"/>
              </a:spcBef>
              <a:buClr>
                <a:srgbClr val="000000"/>
              </a:buClr>
              <a:buSzPct val="100000"/>
              <a:buFont typeface="Arial"/>
              <a:buChar char="•"/>
            </a:pPr>
            <a:r>
              <a:rPr lang="fi-FI" sz="6000" dirty="0">
                <a:solidFill>
                  <a:srgbClr val="000000"/>
                </a:solidFill>
              </a:rPr>
              <a:t>Katso ensin aineistosta annetut ulkoiset tiedot, kuten otsikot ja sarakkeiden selitykset.</a:t>
            </a:r>
          </a:p>
          <a:p>
            <a:pPr marL="984250" indent="-857250">
              <a:spcBef>
                <a:spcPts val="500"/>
              </a:spcBef>
              <a:buClr>
                <a:srgbClr val="000000"/>
              </a:buClr>
              <a:buSzPct val="100000"/>
              <a:buFont typeface="Arial"/>
              <a:buChar char="•"/>
            </a:pPr>
            <a:r>
              <a:rPr lang="fi-FI" sz="6000" dirty="0">
                <a:solidFill>
                  <a:srgbClr val="000000"/>
                </a:solidFill>
              </a:rPr>
              <a:t>Tutki, onko luvut esitetty absoluuttisina vai suhteellisina.</a:t>
            </a:r>
          </a:p>
          <a:p>
            <a:pPr marL="984250" indent="-857250">
              <a:spcBef>
                <a:spcPts val="500"/>
              </a:spcBef>
              <a:buClr>
                <a:srgbClr val="000000"/>
              </a:buClr>
              <a:buSzPct val="100000"/>
              <a:buFont typeface="Arial"/>
              <a:buChar char="•"/>
            </a:pPr>
            <a:r>
              <a:rPr lang="fi-FI" sz="6000" dirty="0">
                <a:solidFill>
                  <a:srgbClr val="000000"/>
                </a:solidFill>
              </a:rPr>
              <a:t>Mieti, mikä on taulukon tai tilaston pääsanoma ja onko siitä nähtävissä poikkeamia.</a:t>
            </a:r>
          </a:p>
          <a:p>
            <a:pPr marL="984250" indent="-857250">
              <a:spcBef>
                <a:spcPts val="500"/>
              </a:spcBef>
              <a:buClr>
                <a:srgbClr val="000000"/>
              </a:buClr>
              <a:buSzPct val="100000"/>
              <a:buFont typeface="Arial"/>
              <a:buChar char="•"/>
            </a:pPr>
            <a:r>
              <a:rPr lang="fi-FI" sz="6000" dirty="0">
                <a:solidFill>
                  <a:srgbClr val="000000"/>
                </a:solidFill>
              </a:rPr>
              <a:t>Tuo havaintosi esiin riittävän yksityiskohtaisesti. Älä vain toista havaintojasi, muista myös selittää niitä.</a:t>
            </a:r>
          </a:p>
          <a:p>
            <a:pPr marL="984250" indent="-857250">
              <a:spcBef>
                <a:spcPts val="500"/>
              </a:spcBef>
              <a:buClr>
                <a:srgbClr val="000000"/>
              </a:buClr>
              <a:buSzPct val="100000"/>
              <a:buFont typeface="Arial"/>
              <a:buChar char="•"/>
            </a:pPr>
            <a:r>
              <a:rPr lang="fi-FI" sz="6000" dirty="0">
                <a:solidFill>
                  <a:srgbClr val="000000"/>
                </a:solidFill>
              </a:rPr>
              <a:t>Pohdi, onko vastauksessa syytä nostaa esiin myös lähdekritiikki.</a:t>
            </a:r>
          </a:p>
          <a:p>
            <a:pPr marL="984250" indent="-857250">
              <a:spcBef>
                <a:spcPts val="500"/>
              </a:spcBef>
              <a:buClr>
                <a:srgbClr val="000000"/>
              </a:buClr>
              <a:buSzPct val="100000"/>
              <a:buFont typeface="Arial"/>
              <a:buChar char="•"/>
            </a:pPr>
            <a:endParaRPr lang="fi-FI" sz="6000" dirty="0">
              <a:solidFill>
                <a:srgbClr val="000000"/>
              </a:solidFill>
            </a:endParaRPr>
          </a:p>
          <a:p>
            <a:pPr marL="984250" indent="-857250">
              <a:spcBef>
                <a:spcPts val="500"/>
              </a:spcBef>
              <a:buClr>
                <a:srgbClr val="000000"/>
              </a:buClr>
              <a:buSzPct val="100000"/>
              <a:buFont typeface="Arial"/>
              <a:buChar char="•"/>
            </a:pPr>
            <a:endParaRPr lang="fi-FI" sz="6000" dirty="0">
              <a:solidFill>
                <a:srgbClr val="000000"/>
              </a:solidFill>
            </a:endParaRPr>
          </a:p>
        </p:txBody>
      </p:sp>
      <p:sp>
        <p:nvSpPr>
          <p:cNvPr id="104" name="Google Shape;104;p12"/>
          <p:cNvSpPr txBox="1">
            <a:spLocks noGrp="1"/>
          </p:cNvSpPr>
          <p:nvPr>
            <p:ph type="sldNum" idx="12"/>
          </p:nvPr>
        </p:nvSpPr>
        <p:spPr>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SzPts val="2400"/>
              <a:buNone/>
            </a:pPr>
            <a:fld id="{00000000-1234-1234-1234-123412341234}" type="slidenum">
              <a:rPr lang="fi-FI"/>
              <a:t>2</a:t>
            </a:fld>
            <a:endParaRPr/>
          </a:p>
        </p:txBody>
      </p:sp>
      <p:sp>
        <p:nvSpPr>
          <p:cNvPr id="107" name="Google Shape;107;p12"/>
          <p:cNvSpPr txBox="1">
            <a:spLocks noGrp="1"/>
          </p:cNvSpPr>
          <p:nvPr>
            <p:ph type="ftr" idx="11"/>
          </p:nvPr>
        </p:nvSpPr>
        <p:spPr>
          <a:prstGeom prst="rect">
            <a:avLst/>
          </a:prstGeom>
          <a:noFill/>
          <a:ln>
            <a:noFill/>
          </a:ln>
        </p:spPr>
        <p:txBody>
          <a:bodyPr spcFirstLastPara="1" wrap="square" lIns="91425" tIns="45700" rIns="91425" bIns="45700" anchor="b" anchorCtr="0">
            <a:noAutofit/>
          </a:bodyPr>
          <a:lstStyle/>
          <a:p>
            <a:pPr marL="0" lvl="0" indent="0" algn="l" rtl="0">
              <a:lnSpc>
                <a:spcPct val="100000"/>
              </a:lnSpc>
              <a:spcBef>
                <a:spcPts val="0"/>
              </a:spcBef>
              <a:spcAft>
                <a:spcPts val="0"/>
              </a:spcAft>
              <a:buSzPts val="1400"/>
              <a:buNone/>
            </a:pPr>
            <a:r>
              <a:rPr lang="fi-FI" dirty="0"/>
              <a:t>Forum Historia Kertaus, Historian koe ja siinä menestyminen</a:t>
            </a:r>
            <a:endParaRPr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02"/>
        <p:cNvGrpSpPr/>
        <p:nvPr/>
      </p:nvGrpSpPr>
      <p:grpSpPr>
        <a:xfrm>
          <a:off x="0" y="0"/>
          <a:ext cx="0" cy="0"/>
          <a:chOff x="0" y="0"/>
          <a:chExt cx="0" cy="0"/>
        </a:xfrm>
      </p:grpSpPr>
      <p:sp>
        <p:nvSpPr>
          <p:cNvPr id="105" name="Google Shape;105;p12"/>
          <p:cNvSpPr txBox="1">
            <a:spLocks noGrp="1"/>
          </p:cNvSpPr>
          <p:nvPr>
            <p:ph type="title"/>
          </p:nvPr>
        </p:nvSpPr>
        <p:spPr>
          <a:xfrm>
            <a:off x="1676401" y="0"/>
            <a:ext cx="21031199" cy="2651126"/>
          </a:xfrm>
          <a:prstGeom prst="rect">
            <a:avLst/>
          </a:prstGeom>
          <a:noFill/>
          <a:ln>
            <a:noFill/>
          </a:ln>
        </p:spPr>
        <p:txBody>
          <a:bodyPr spcFirstLastPara="1" wrap="square" lIns="91425" tIns="45700" rIns="91425" bIns="45700" anchor="ctr" anchorCtr="0">
            <a:normAutofit/>
          </a:bodyPr>
          <a:lstStyle/>
          <a:p>
            <a:pPr marL="0" lvl="0" indent="0" algn="ctr" rtl="0">
              <a:lnSpc>
                <a:spcPct val="90000"/>
              </a:lnSpc>
              <a:spcBef>
                <a:spcPts val="0"/>
              </a:spcBef>
              <a:spcAft>
                <a:spcPts val="0"/>
              </a:spcAft>
              <a:buClr>
                <a:srgbClr val="575757"/>
              </a:buClr>
              <a:buSzPct val="100000"/>
              <a:buFont typeface="Calibri"/>
              <a:buNone/>
            </a:pPr>
            <a:r>
              <a:rPr lang="fi-FI" dirty="0"/>
              <a:t>Esimerkkitehtävä</a:t>
            </a:r>
            <a:endParaRPr dirty="0">
              <a:solidFill>
                <a:srgbClr val="FF0000"/>
              </a:solidFill>
            </a:endParaRPr>
          </a:p>
        </p:txBody>
      </p:sp>
      <p:sp>
        <p:nvSpPr>
          <p:cNvPr id="103" name="Google Shape;103;p12"/>
          <p:cNvSpPr txBox="1">
            <a:spLocks noGrp="1"/>
          </p:cNvSpPr>
          <p:nvPr>
            <p:ph type="body" idx="1"/>
          </p:nvPr>
        </p:nvSpPr>
        <p:spPr>
          <a:xfrm>
            <a:off x="478944" y="3745464"/>
            <a:ext cx="10515600" cy="8145947"/>
          </a:xfrm>
          <a:prstGeom prst="rect">
            <a:avLst/>
          </a:prstGeom>
          <a:noFill/>
          <a:ln>
            <a:noFill/>
          </a:ln>
        </p:spPr>
        <p:txBody>
          <a:bodyPr spcFirstLastPara="1" wrap="square" lIns="91425" tIns="45700" rIns="91425" bIns="45700" anchor="t" anchorCtr="0">
            <a:normAutofit/>
          </a:bodyPr>
          <a:lstStyle/>
          <a:p>
            <a:pPr marL="1270000" lvl="0" indent="-1143000" algn="l" rtl="0">
              <a:lnSpc>
                <a:spcPct val="90000"/>
              </a:lnSpc>
              <a:spcBef>
                <a:spcPts val="0"/>
              </a:spcBef>
              <a:spcAft>
                <a:spcPts val="0"/>
              </a:spcAft>
              <a:buClr>
                <a:srgbClr val="000000"/>
              </a:buClr>
              <a:buSzPct val="100000"/>
              <a:buFont typeface="+mj-lt"/>
              <a:buAutoNum type="alphaLcParenR"/>
            </a:pPr>
            <a:r>
              <a:rPr lang="fi-FI" sz="6000" b="0" i="0" u="none" strike="noStrike" dirty="0">
                <a:solidFill>
                  <a:srgbClr val="000000"/>
                </a:solidFill>
              </a:rPr>
              <a:t>Miten Suomi on muuttunut toisen maailmansodan jälkeen taulukon perusteella? (8 p.)</a:t>
            </a:r>
          </a:p>
          <a:p>
            <a:pPr marL="1270000" lvl="0" indent="-1143000" algn="l" rtl="0">
              <a:lnSpc>
                <a:spcPct val="90000"/>
              </a:lnSpc>
              <a:spcBef>
                <a:spcPts val="0"/>
              </a:spcBef>
              <a:spcAft>
                <a:spcPts val="0"/>
              </a:spcAft>
              <a:buClr>
                <a:srgbClr val="000000"/>
              </a:buClr>
              <a:buSzPct val="100000"/>
              <a:buFont typeface="+mj-lt"/>
              <a:buAutoNum type="alphaLcParenR"/>
            </a:pPr>
            <a:r>
              <a:rPr lang="fi-FI" sz="6000" b="0" i="0" u="none" strike="noStrike" dirty="0">
                <a:solidFill>
                  <a:srgbClr val="000000"/>
                </a:solidFill>
              </a:rPr>
              <a:t>Mitkä tekijät selittävät kehitystä? (12 p.)</a:t>
            </a:r>
          </a:p>
        </p:txBody>
      </p:sp>
      <p:sp>
        <p:nvSpPr>
          <p:cNvPr id="104" name="Google Shape;104;p12"/>
          <p:cNvSpPr txBox="1">
            <a:spLocks noGrp="1"/>
          </p:cNvSpPr>
          <p:nvPr>
            <p:ph type="sldNum" idx="12"/>
          </p:nvPr>
        </p:nvSpPr>
        <p:spPr>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SzPts val="2400"/>
              <a:buNone/>
            </a:pPr>
            <a:fld id="{00000000-1234-1234-1234-123412341234}" type="slidenum">
              <a:rPr lang="fi-FI"/>
              <a:t>3</a:t>
            </a:fld>
            <a:endParaRPr/>
          </a:p>
        </p:txBody>
      </p:sp>
      <p:sp>
        <p:nvSpPr>
          <p:cNvPr id="107" name="Google Shape;107;p12"/>
          <p:cNvSpPr txBox="1">
            <a:spLocks noGrp="1"/>
          </p:cNvSpPr>
          <p:nvPr>
            <p:ph type="ftr" idx="11"/>
          </p:nvPr>
        </p:nvSpPr>
        <p:spPr>
          <a:prstGeom prst="rect">
            <a:avLst/>
          </a:prstGeom>
          <a:noFill/>
          <a:ln>
            <a:noFill/>
          </a:ln>
        </p:spPr>
        <p:txBody>
          <a:bodyPr spcFirstLastPara="1" wrap="square" lIns="91425" tIns="45700" rIns="91425" bIns="45700" anchor="b" anchorCtr="0">
            <a:noAutofit/>
          </a:bodyPr>
          <a:lstStyle/>
          <a:p>
            <a:pPr marL="0" lvl="0" indent="0" algn="l" rtl="0">
              <a:lnSpc>
                <a:spcPct val="100000"/>
              </a:lnSpc>
              <a:spcBef>
                <a:spcPts val="0"/>
              </a:spcBef>
              <a:spcAft>
                <a:spcPts val="0"/>
              </a:spcAft>
              <a:buSzPts val="1400"/>
              <a:buNone/>
            </a:pPr>
            <a:r>
              <a:rPr lang="fi-FI" dirty="0"/>
              <a:t>Forum Historia Kertaus, Historian koe ja siinä menestyminen</a:t>
            </a:r>
            <a:endParaRPr dirty="0"/>
          </a:p>
        </p:txBody>
      </p:sp>
      <p:graphicFrame>
        <p:nvGraphicFramePr>
          <p:cNvPr id="18" name="Taulukko 18">
            <a:extLst>
              <a:ext uri="{FF2B5EF4-FFF2-40B4-BE49-F238E27FC236}">
                <a16:creationId xmlns:a16="http://schemas.microsoft.com/office/drawing/2014/main" id="{8F79BC93-D09F-0C63-19E9-F4059F8AD0B1}"/>
              </a:ext>
            </a:extLst>
          </p:cNvPr>
          <p:cNvGraphicFramePr>
            <a:graphicFrameLocks noGrp="1"/>
          </p:cNvGraphicFramePr>
          <p:nvPr>
            <p:extLst>
              <p:ext uri="{D42A27DB-BD31-4B8C-83A1-F6EECF244321}">
                <p14:modId xmlns:p14="http://schemas.microsoft.com/office/powerpoint/2010/main" val="3351457041"/>
              </p:ext>
            </p:extLst>
          </p:nvPr>
        </p:nvGraphicFramePr>
        <p:xfrm>
          <a:off x="10994544" y="3158757"/>
          <a:ext cx="13103370" cy="8802441"/>
        </p:xfrm>
        <a:graphic>
          <a:graphicData uri="http://schemas.openxmlformats.org/drawingml/2006/table">
            <a:tbl>
              <a:tblPr firstRow="1" bandRow="1">
                <a:tableStyleId>{1E171933-4619-4E11-9A3F-F7608DF75F80}</a:tableStyleId>
              </a:tblPr>
              <a:tblGrid>
                <a:gridCol w="1470172">
                  <a:extLst>
                    <a:ext uri="{9D8B030D-6E8A-4147-A177-3AD203B41FA5}">
                      <a16:colId xmlns:a16="http://schemas.microsoft.com/office/drawing/2014/main" val="555497830"/>
                    </a:ext>
                  </a:extLst>
                </a:gridCol>
                <a:gridCol w="2261937">
                  <a:extLst>
                    <a:ext uri="{9D8B030D-6E8A-4147-A177-3AD203B41FA5}">
                      <a16:colId xmlns:a16="http://schemas.microsoft.com/office/drawing/2014/main" val="1596368258"/>
                    </a:ext>
                  </a:extLst>
                </a:gridCol>
                <a:gridCol w="2887579">
                  <a:extLst>
                    <a:ext uri="{9D8B030D-6E8A-4147-A177-3AD203B41FA5}">
                      <a16:colId xmlns:a16="http://schemas.microsoft.com/office/drawing/2014/main" val="3607084874"/>
                    </a:ext>
                  </a:extLst>
                </a:gridCol>
                <a:gridCol w="2115892">
                  <a:extLst>
                    <a:ext uri="{9D8B030D-6E8A-4147-A177-3AD203B41FA5}">
                      <a16:colId xmlns:a16="http://schemas.microsoft.com/office/drawing/2014/main" val="2622054063"/>
                    </a:ext>
                  </a:extLst>
                </a:gridCol>
                <a:gridCol w="2183895">
                  <a:extLst>
                    <a:ext uri="{9D8B030D-6E8A-4147-A177-3AD203B41FA5}">
                      <a16:colId xmlns:a16="http://schemas.microsoft.com/office/drawing/2014/main" val="4096321171"/>
                    </a:ext>
                  </a:extLst>
                </a:gridCol>
                <a:gridCol w="2183895">
                  <a:extLst>
                    <a:ext uri="{9D8B030D-6E8A-4147-A177-3AD203B41FA5}">
                      <a16:colId xmlns:a16="http://schemas.microsoft.com/office/drawing/2014/main" val="1922471109"/>
                    </a:ext>
                  </a:extLst>
                </a:gridCol>
              </a:tblGrid>
              <a:tr h="1365117">
                <a:tc>
                  <a:txBody>
                    <a:bodyPr/>
                    <a:lstStyle/>
                    <a:p>
                      <a:r>
                        <a:rPr lang="fi-FI" sz="3600" dirty="0">
                          <a:latin typeface="Calibri" panose="020F0502020204030204" pitchFamily="34" charset="0"/>
                          <a:cs typeface="Calibri" panose="020F0502020204030204" pitchFamily="34" charset="0"/>
                        </a:rPr>
                        <a:t>Vuosi</a:t>
                      </a:r>
                    </a:p>
                  </a:txBody>
                  <a:tcPr/>
                </a:tc>
                <a:tc>
                  <a:txBody>
                    <a:bodyPr/>
                    <a:lstStyle/>
                    <a:p>
                      <a:r>
                        <a:rPr lang="fi-FI" sz="3600" dirty="0">
                          <a:latin typeface="Calibri" panose="020F0502020204030204" pitchFamily="34" charset="0"/>
                          <a:cs typeface="Calibri" panose="020F0502020204030204" pitchFamily="34" charset="0"/>
                        </a:rPr>
                        <a:t>Syntyneitä</a:t>
                      </a:r>
                    </a:p>
                  </a:txBody>
                  <a:tcPr/>
                </a:tc>
                <a:tc>
                  <a:txBody>
                    <a:bodyPr/>
                    <a:lstStyle/>
                    <a:p>
                      <a:r>
                        <a:rPr lang="fi-FI" sz="3600" dirty="0">
                          <a:latin typeface="Calibri" panose="020F0502020204030204" pitchFamily="34" charset="0"/>
                          <a:cs typeface="Calibri" panose="020F0502020204030204" pitchFamily="34" charset="0"/>
                        </a:rPr>
                        <a:t>Aviottomana syntyneitä, %</a:t>
                      </a:r>
                    </a:p>
                  </a:txBody>
                  <a:tcPr/>
                </a:tc>
                <a:tc>
                  <a:txBody>
                    <a:bodyPr/>
                    <a:lstStyle/>
                    <a:p>
                      <a:r>
                        <a:rPr lang="fi-FI" sz="3600" dirty="0">
                          <a:latin typeface="Calibri" panose="020F0502020204030204" pitchFamily="34" charset="0"/>
                          <a:cs typeface="Calibri" panose="020F0502020204030204" pitchFamily="34" charset="0"/>
                        </a:rPr>
                        <a:t>Avioeroja</a:t>
                      </a:r>
                    </a:p>
                  </a:txBody>
                  <a:tcPr/>
                </a:tc>
                <a:tc>
                  <a:txBody>
                    <a:bodyPr/>
                    <a:lstStyle/>
                    <a:p>
                      <a:r>
                        <a:rPr lang="fi-FI" sz="3600" dirty="0">
                          <a:latin typeface="Calibri" panose="020F0502020204030204" pitchFamily="34" charset="0"/>
                          <a:cs typeface="Calibri" panose="020F0502020204030204" pitchFamily="34" charset="0"/>
                        </a:rPr>
                        <a:t>0-vuotiaana kuolleet</a:t>
                      </a:r>
                    </a:p>
                  </a:txBody>
                  <a:tcPr/>
                </a:tc>
                <a:tc>
                  <a:txBody>
                    <a:bodyPr/>
                    <a:lstStyle/>
                    <a:p>
                      <a:r>
                        <a:rPr lang="fi-FI" sz="3600" dirty="0">
                          <a:latin typeface="Calibri" panose="020F0502020204030204" pitchFamily="34" charset="0"/>
                          <a:cs typeface="Calibri" panose="020F0502020204030204" pitchFamily="34" charset="0"/>
                        </a:rPr>
                        <a:t>Elinajan-odote</a:t>
                      </a:r>
                    </a:p>
                  </a:txBody>
                  <a:tcPr/>
                </a:tc>
                <a:extLst>
                  <a:ext uri="{0D108BD9-81ED-4DB2-BD59-A6C34878D82A}">
                    <a16:rowId xmlns:a16="http://schemas.microsoft.com/office/drawing/2014/main" val="37985218"/>
                  </a:ext>
                </a:extLst>
              </a:tr>
              <a:tr h="785009">
                <a:tc>
                  <a:txBody>
                    <a:bodyPr/>
                    <a:lstStyle/>
                    <a:p>
                      <a:r>
                        <a:rPr lang="fi-FI" sz="3600" dirty="0">
                          <a:latin typeface="Calibri" panose="020F0502020204030204" pitchFamily="34" charset="0"/>
                          <a:cs typeface="Calibri" panose="020F0502020204030204" pitchFamily="34" charset="0"/>
                        </a:rPr>
                        <a:t>1940</a:t>
                      </a:r>
                    </a:p>
                  </a:txBody>
                  <a:tcPr/>
                </a:tc>
                <a:tc>
                  <a:txBody>
                    <a:bodyPr/>
                    <a:lstStyle/>
                    <a:p>
                      <a:r>
                        <a:rPr lang="fi-FI" sz="3600" dirty="0">
                          <a:latin typeface="Calibri" panose="020F0502020204030204" pitchFamily="34" charset="0"/>
                          <a:cs typeface="Calibri" panose="020F0502020204030204" pitchFamily="34" charset="0"/>
                        </a:rPr>
                        <a:t>65 849</a:t>
                      </a:r>
                    </a:p>
                  </a:txBody>
                  <a:tcPr/>
                </a:tc>
                <a:tc>
                  <a:txBody>
                    <a:bodyPr/>
                    <a:lstStyle/>
                    <a:p>
                      <a:r>
                        <a:rPr lang="fi-FI" sz="3600" dirty="0">
                          <a:latin typeface="Calibri" panose="020F0502020204030204" pitchFamily="34" charset="0"/>
                          <a:cs typeface="Calibri" panose="020F0502020204030204" pitchFamily="34" charset="0"/>
                        </a:rPr>
                        <a:t>9,4</a:t>
                      </a:r>
                    </a:p>
                  </a:txBody>
                  <a:tcPr/>
                </a:tc>
                <a:tc>
                  <a:txBody>
                    <a:bodyPr/>
                    <a:lstStyle/>
                    <a:p>
                      <a:r>
                        <a:rPr lang="fi-FI" sz="3600" dirty="0">
                          <a:latin typeface="Calibri" panose="020F0502020204030204" pitchFamily="34" charset="0"/>
                          <a:cs typeface="Calibri" panose="020F0502020204030204" pitchFamily="34" charset="0"/>
                        </a:rPr>
                        <a:t>1 330</a:t>
                      </a:r>
                    </a:p>
                  </a:txBody>
                  <a:tcPr/>
                </a:tc>
                <a:tc>
                  <a:txBody>
                    <a:bodyPr/>
                    <a:lstStyle/>
                    <a:p>
                      <a:r>
                        <a:rPr lang="fi-FI" sz="3600" dirty="0">
                          <a:latin typeface="Calibri" panose="020F0502020204030204" pitchFamily="34" charset="0"/>
                          <a:cs typeface="Calibri" panose="020F0502020204030204" pitchFamily="34" charset="0"/>
                        </a:rPr>
                        <a:t>5 800</a:t>
                      </a:r>
                    </a:p>
                  </a:txBody>
                  <a:tcPr/>
                </a:tc>
                <a:tc>
                  <a:txBody>
                    <a:bodyPr/>
                    <a:lstStyle/>
                    <a:p>
                      <a:r>
                        <a:rPr lang="fi-FI" sz="3600" dirty="0">
                          <a:latin typeface="Calibri" panose="020F0502020204030204" pitchFamily="34" charset="0"/>
                          <a:cs typeface="Calibri" panose="020F0502020204030204" pitchFamily="34" charset="0"/>
                        </a:rPr>
                        <a:t>53/59 v.</a:t>
                      </a:r>
                    </a:p>
                  </a:txBody>
                  <a:tcPr/>
                </a:tc>
                <a:extLst>
                  <a:ext uri="{0D108BD9-81ED-4DB2-BD59-A6C34878D82A}">
                    <a16:rowId xmlns:a16="http://schemas.microsoft.com/office/drawing/2014/main" val="4293903291"/>
                  </a:ext>
                </a:extLst>
              </a:tr>
              <a:tr h="785009">
                <a:tc>
                  <a:txBody>
                    <a:bodyPr/>
                    <a:lstStyle/>
                    <a:p>
                      <a:r>
                        <a:rPr lang="fi-FI" sz="3600" dirty="0">
                          <a:latin typeface="Calibri" panose="020F0502020204030204" pitchFamily="34" charset="0"/>
                          <a:cs typeface="Calibri" panose="020F0502020204030204" pitchFamily="34" charset="0"/>
                        </a:rPr>
                        <a:t>1950</a:t>
                      </a:r>
                    </a:p>
                  </a:txBody>
                  <a:tcPr/>
                </a:tc>
                <a:tc>
                  <a:txBody>
                    <a:bodyPr/>
                    <a:lstStyle/>
                    <a:p>
                      <a:r>
                        <a:rPr lang="fi-FI" sz="3600" dirty="0">
                          <a:latin typeface="Calibri" panose="020F0502020204030204" pitchFamily="34" charset="0"/>
                          <a:cs typeface="Calibri" panose="020F0502020204030204" pitchFamily="34" charset="0"/>
                        </a:rPr>
                        <a:t>98 065</a:t>
                      </a:r>
                    </a:p>
                  </a:txBody>
                  <a:tcPr/>
                </a:tc>
                <a:tc>
                  <a:txBody>
                    <a:bodyPr/>
                    <a:lstStyle/>
                    <a:p>
                      <a:r>
                        <a:rPr lang="fi-FI" sz="3600" dirty="0">
                          <a:latin typeface="Calibri" panose="020F0502020204030204" pitchFamily="34" charset="0"/>
                          <a:cs typeface="Calibri" panose="020F0502020204030204" pitchFamily="34" charset="0"/>
                        </a:rPr>
                        <a:t>5,2</a:t>
                      </a:r>
                    </a:p>
                  </a:txBody>
                  <a:tcPr/>
                </a:tc>
                <a:tc>
                  <a:txBody>
                    <a:bodyPr/>
                    <a:lstStyle/>
                    <a:p>
                      <a:r>
                        <a:rPr lang="fi-FI" sz="3600" dirty="0">
                          <a:latin typeface="Calibri" panose="020F0502020204030204" pitchFamily="34" charset="0"/>
                          <a:cs typeface="Calibri" panose="020F0502020204030204" pitchFamily="34" charset="0"/>
                        </a:rPr>
                        <a:t>3 700</a:t>
                      </a:r>
                    </a:p>
                  </a:txBody>
                  <a:tcPr/>
                </a:tc>
                <a:tc>
                  <a:txBody>
                    <a:bodyPr/>
                    <a:lstStyle/>
                    <a:p>
                      <a:r>
                        <a:rPr lang="fi-FI" sz="3600" dirty="0">
                          <a:latin typeface="Calibri" panose="020F0502020204030204" pitchFamily="34" charset="0"/>
                          <a:cs typeface="Calibri" panose="020F0502020204030204" pitchFamily="34" charset="0"/>
                        </a:rPr>
                        <a:t>4 300</a:t>
                      </a:r>
                    </a:p>
                  </a:txBody>
                  <a:tcPr/>
                </a:tc>
                <a:tc>
                  <a:txBody>
                    <a:bodyPr/>
                    <a:lstStyle/>
                    <a:p>
                      <a:r>
                        <a:rPr lang="fi-FI" sz="3600" dirty="0">
                          <a:latin typeface="Calibri" panose="020F0502020204030204" pitchFamily="34" charset="0"/>
                          <a:cs typeface="Calibri" panose="020F0502020204030204" pitchFamily="34" charset="0"/>
                        </a:rPr>
                        <a:t>58/65 v.</a:t>
                      </a:r>
                    </a:p>
                  </a:txBody>
                  <a:tcPr/>
                </a:tc>
                <a:extLst>
                  <a:ext uri="{0D108BD9-81ED-4DB2-BD59-A6C34878D82A}">
                    <a16:rowId xmlns:a16="http://schemas.microsoft.com/office/drawing/2014/main" val="4262636742"/>
                  </a:ext>
                </a:extLst>
              </a:tr>
              <a:tr h="785009">
                <a:tc>
                  <a:txBody>
                    <a:bodyPr/>
                    <a:lstStyle/>
                    <a:p>
                      <a:r>
                        <a:rPr lang="fi-FI" sz="3600" dirty="0">
                          <a:latin typeface="Calibri" panose="020F0502020204030204" pitchFamily="34" charset="0"/>
                          <a:cs typeface="Calibri" panose="020F0502020204030204" pitchFamily="34" charset="0"/>
                        </a:rPr>
                        <a:t>1960</a:t>
                      </a:r>
                    </a:p>
                  </a:txBody>
                  <a:tcPr/>
                </a:tc>
                <a:tc>
                  <a:txBody>
                    <a:bodyPr/>
                    <a:lstStyle/>
                    <a:p>
                      <a:r>
                        <a:rPr lang="fi-FI" sz="3600" dirty="0">
                          <a:latin typeface="Calibri" panose="020F0502020204030204" pitchFamily="34" charset="0"/>
                          <a:cs typeface="Calibri" panose="020F0502020204030204" pitchFamily="34" charset="0"/>
                        </a:rPr>
                        <a:t>82 129</a:t>
                      </a:r>
                    </a:p>
                  </a:txBody>
                  <a:tcPr/>
                </a:tc>
                <a:tc>
                  <a:txBody>
                    <a:bodyPr/>
                    <a:lstStyle/>
                    <a:p>
                      <a:r>
                        <a:rPr lang="fi-FI" sz="3600" dirty="0">
                          <a:latin typeface="Calibri" panose="020F0502020204030204" pitchFamily="34" charset="0"/>
                          <a:cs typeface="Calibri" panose="020F0502020204030204" pitchFamily="34" charset="0"/>
                        </a:rPr>
                        <a:t>4,0</a:t>
                      </a:r>
                    </a:p>
                  </a:txBody>
                  <a:tcPr/>
                </a:tc>
                <a:tc>
                  <a:txBody>
                    <a:bodyPr/>
                    <a:lstStyle/>
                    <a:p>
                      <a:r>
                        <a:rPr lang="fi-FI" sz="3600" dirty="0">
                          <a:latin typeface="Calibri" panose="020F0502020204030204" pitchFamily="34" charset="0"/>
                          <a:cs typeface="Calibri" panose="020F0502020204030204" pitchFamily="34" charset="0"/>
                        </a:rPr>
                        <a:t>3 700</a:t>
                      </a:r>
                    </a:p>
                  </a:txBody>
                  <a:tcPr/>
                </a:tc>
                <a:tc>
                  <a:txBody>
                    <a:bodyPr/>
                    <a:lstStyle/>
                    <a:p>
                      <a:r>
                        <a:rPr lang="fi-FI" sz="3600" dirty="0">
                          <a:latin typeface="Calibri" panose="020F0502020204030204" pitchFamily="34" charset="0"/>
                          <a:cs typeface="Calibri" panose="020F0502020204030204" pitchFamily="34" charset="0"/>
                        </a:rPr>
                        <a:t>1 700</a:t>
                      </a:r>
                    </a:p>
                  </a:txBody>
                  <a:tcPr/>
                </a:tc>
                <a:tc>
                  <a:txBody>
                    <a:bodyPr/>
                    <a:lstStyle/>
                    <a:p>
                      <a:r>
                        <a:rPr lang="fi-FI" sz="3600" dirty="0">
                          <a:latin typeface="Calibri" panose="020F0502020204030204" pitchFamily="34" charset="0"/>
                          <a:cs typeface="Calibri" panose="020F0502020204030204" pitchFamily="34" charset="0"/>
                        </a:rPr>
                        <a:t>64/71 v.</a:t>
                      </a:r>
                    </a:p>
                  </a:txBody>
                  <a:tcPr/>
                </a:tc>
                <a:extLst>
                  <a:ext uri="{0D108BD9-81ED-4DB2-BD59-A6C34878D82A}">
                    <a16:rowId xmlns:a16="http://schemas.microsoft.com/office/drawing/2014/main" val="769174043"/>
                  </a:ext>
                </a:extLst>
              </a:tr>
              <a:tr h="785009">
                <a:tc>
                  <a:txBody>
                    <a:bodyPr/>
                    <a:lstStyle/>
                    <a:p>
                      <a:r>
                        <a:rPr lang="fi-FI" sz="3600" dirty="0">
                          <a:latin typeface="Calibri" panose="020F0502020204030204" pitchFamily="34" charset="0"/>
                          <a:cs typeface="Calibri" panose="020F0502020204030204" pitchFamily="34" charset="0"/>
                        </a:rPr>
                        <a:t>1970</a:t>
                      </a:r>
                    </a:p>
                  </a:txBody>
                  <a:tcPr/>
                </a:tc>
                <a:tc>
                  <a:txBody>
                    <a:bodyPr/>
                    <a:lstStyle/>
                    <a:p>
                      <a:r>
                        <a:rPr lang="fi-FI" sz="3600" dirty="0">
                          <a:latin typeface="Calibri" panose="020F0502020204030204" pitchFamily="34" charset="0"/>
                          <a:cs typeface="Calibri" panose="020F0502020204030204" pitchFamily="34" charset="0"/>
                        </a:rPr>
                        <a:t>64 559</a:t>
                      </a:r>
                    </a:p>
                  </a:txBody>
                  <a:tcPr/>
                </a:tc>
                <a:tc>
                  <a:txBody>
                    <a:bodyPr/>
                    <a:lstStyle/>
                    <a:p>
                      <a:r>
                        <a:rPr lang="fi-FI" sz="3600" dirty="0">
                          <a:latin typeface="Calibri" panose="020F0502020204030204" pitchFamily="34" charset="0"/>
                          <a:cs typeface="Calibri" panose="020F0502020204030204" pitchFamily="34" charset="0"/>
                        </a:rPr>
                        <a:t>5,8</a:t>
                      </a:r>
                    </a:p>
                  </a:txBody>
                  <a:tcPr/>
                </a:tc>
                <a:tc>
                  <a:txBody>
                    <a:bodyPr/>
                    <a:lstStyle/>
                    <a:p>
                      <a:r>
                        <a:rPr lang="fi-FI" sz="3600" dirty="0">
                          <a:latin typeface="Calibri" panose="020F0502020204030204" pitchFamily="34" charset="0"/>
                          <a:cs typeface="Calibri" panose="020F0502020204030204" pitchFamily="34" charset="0"/>
                        </a:rPr>
                        <a:t>6 000</a:t>
                      </a:r>
                    </a:p>
                  </a:txBody>
                  <a:tcPr/>
                </a:tc>
                <a:tc>
                  <a:txBody>
                    <a:bodyPr/>
                    <a:lstStyle/>
                    <a:p>
                      <a:r>
                        <a:rPr lang="fi-FI" sz="3600" dirty="0">
                          <a:latin typeface="Calibri" panose="020F0502020204030204" pitchFamily="34" charset="0"/>
                          <a:cs typeface="Calibri" panose="020F0502020204030204" pitchFamily="34" charset="0"/>
                        </a:rPr>
                        <a:t>850</a:t>
                      </a:r>
                    </a:p>
                  </a:txBody>
                  <a:tcPr/>
                </a:tc>
                <a:tc>
                  <a:txBody>
                    <a:bodyPr/>
                    <a:lstStyle/>
                    <a:p>
                      <a:r>
                        <a:rPr lang="fi-FI" sz="3600" dirty="0">
                          <a:latin typeface="Calibri" panose="020F0502020204030204" pitchFamily="34" charset="0"/>
                          <a:cs typeface="Calibri" panose="020F0502020204030204" pitchFamily="34" charset="0"/>
                        </a:rPr>
                        <a:t>65/73 v.</a:t>
                      </a:r>
                    </a:p>
                  </a:txBody>
                  <a:tcPr/>
                </a:tc>
                <a:extLst>
                  <a:ext uri="{0D108BD9-81ED-4DB2-BD59-A6C34878D82A}">
                    <a16:rowId xmlns:a16="http://schemas.microsoft.com/office/drawing/2014/main" val="339358153"/>
                  </a:ext>
                </a:extLst>
              </a:tr>
              <a:tr h="785009">
                <a:tc>
                  <a:txBody>
                    <a:bodyPr/>
                    <a:lstStyle/>
                    <a:p>
                      <a:r>
                        <a:rPr lang="fi-FI" sz="3600" dirty="0">
                          <a:latin typeface="Calibri" panose="020F0502020204030204" pitchFamily="34" charset="0"/>
                          <a:cs typeface="Calibri" panose="020F0502020204030204" pitchFamily="34" charset="0"/>
                        </a:rPr>
                        <a:t>1980</a:t>
                      </a:r>
                    </a:p>
                  </a:txBody>
                  <a:tcPr/>
                </a:tc>
                <a:tc>
                  <a:txBody>
                    <a:bodyPr/>
                    <a:lstStyle/>
                    <a:p>
                      <a:r>
                        <a:rPr lang="fi-FI" sz="3600" dirty="0">
                          <a:latin typeface="Calibri" panose="020F0502020204030204" pitchFamily="34" charset="0"/>
                          <a:cs typeface="Calibri" panose="020F0502020204030204" pitchFamily="34" charset="0"/>
                        </a:rPr>
                        <a:t>63 064</a:t>
                      </a:r>
                    </a:p>
                  </a:txBody>
                  <a:tcPr/>
                </a:tc>
                <a:tc>
                  <a:txBody>
                    <a:bodyPr/>
                    <a:lstStyle/>
                    <a:p>
                      <a:r>
                        <a:rPr lang="fi-FI" sz="3600" dirty="0">
                          <a:latin typeface="Calibri" panose="020F0502020204030204" pitchFamily="34" charset="0"/>
                          <a:cs typeface="Calibri" panose="020F0502020204030204" pitchFamily="34" charset="0"/>
                        </a:rPr>
                        <a:t>13,1</a:t>
                      </a:r>
                    </a:p>
                  </a:txBody>
                  <a:tcPr/>
                </a:tc>
                <a:tc>
                  <a:txBody>
                    <a:bodyPr/>
                    <a:lstStyle/>
                    <a:p>
                      <a:r>
                        <a:rPr lang="fi-FI" sz="3600" dirty="0">
                          <a:latin typeface="Calibri" panose="020F0502020204030204" pitchFamily="34" charset="0"/>
                          <a:cs typeface="Calibri" panose="020F0502020204030204" pitchFamily="34" charset="0"/>
                        </a:rPr>
                        <a:t>9 500</a:t>
                      </a:r>
                    </a:p>
                  </a:txBody>
                  <a:tcPr/>
                </a:tc>
                <a:tc>
                  <a:txBody>
                    <a:bodyPr/>
                    <a:lstStyle/>
                    <a:p>
                      <a:r>
                        <a:rPr lang="fi-FI" sz="3600" dirty="0">
                          <a:latin typeface="Calibri" panose="020F0502020204030204" pitchFamily="34" charset="0"/>
                          <a:cs typeface="Calibri" panose="020F0502020204030204" pitchFamily="34" charset="0"/>
                        </a:rPr>
                        <a:t>480</a:t>
                      </a:r>
                    </a:p>
                  </a:txBody>
                  <a:tcPr/>
                </a:tc>
                <a:tc>
                  <a:txBody>
                    <a:bodyPr/>
                    <a:lstStyle/>
                    <a:p>
                      <a:r>
                        <a:rPr lang="fi-FI" sz="3600" dirty="0">
                          <a:latin typeface="Calibri" panose="020F0502020204030204" pitchFamily="34" charset="0"/>
                          <a:cs typeface="Calibri" panose="020F0502020204030204" pitchFamily="34" charset="0"/>
                        </a:rPr>
                        <a:t>69/77 v.</a:t>
                      </a:r>
                    </a:p>
                  </a:txBody>
                  <a:tcPr/>
                </a:tc>
                <a:extLst>
                  <a:ext uri="{0D108BD9-81ED-4DB2-BD59-A6C34878D82A}">
                    <a16:rowId xmlns:a16="http://schemas.microsoft.com/office/drawing/2014/main" val="3636647197"/>
                  </a:ext>
                </a:extLst>
              </a:tr>
              <a:tr h="785009">
                <a:tc>
                  <a:txBody>
                    <a:bodyPr/>
                    <a:lstStyle/>
                    <a:p>
                      <a:r>
                        <a:rPr lang="fi-FI" sz="3600" dirty="0">
                          <a:latin typeface="Calibri" panose="020F0502020204030204" pitchFamily="34" charset="0"/>
                          <a:cs typeface="Calibri" panose="020F0502020204030204" pitchFamily="34" charset="0"/>
                        </a:rPr>
                        <a:t>1990</a:t>
                      </a:r>
                    </a:p>
                  </a:txBody>
                  <a:tcPr/>
                </a:tc>
                <a:tc>
                  <a:txBody>
                    <a:bodyPr/>
                    <a:lstStyle/>
                    <a:p>
                      <a:r>
                        <a:rPr lang="fi-FI" sz="3600" dirty="0">
                          <a:latin typeface="Calibri" panose="020F0502020204030204" pitchFamily="34" charset="0"/>
                          <a:cs typeface="Calibri" panose="020F0502020204030204" pitchFamily="34" charset="0"/>
                        </a:rPr>
                        <a:t>65 549</a:t>
                      </a:r>
                    </a:p>
                  </a:txBody>
                  <a:tcPr/>
                </a:tc>
                <a:tc>
                  <a:txBody>
                    <a:bodyPr/>
                    <a:lstStyle/>
                    <a:p>
                      <a:r>
                        <a:rPr lang="fi-FI" sz="3600" dirty="0">
                          <a:latin typeface="Calibri" panose="020F0502020204030204" pitchFamily="34" charset="0"/>
                          <a:cs typeface="Calibri" panose="020F0502020204030204" pitchFamily="34" charset="0"/>
                        </a:rPr>
                        <a:t>25,2</a:t>
                      </a:r>
                    </a:p>
                  </a:txBody>
                  <a:tcPr/>
                </a:tc>
                <a:tc>
                  <a:txBody>
                    <a:bodyPr/>
                    <a:lstStyle/>
                    <a:p>
                      <a:r>
                        <a:rPr lang="fi-FI" sz="3600" dirty="0">
                          <a:latin typeface="Calibri" panose="020F0502020204030204" pitchFamily="34" charset="0"/>
                          <a:cs typeface="Calibri" panose="020F0502020204030204" pitchFamily="34" charset="0"/>
                        </a:rPr>
                        <a:t>13 100</a:t>
                      </a:r>
                    </a:p>
                  </a:txBody>
                  <a:tcPr/>
                </a:tc>
                <a:tc>
                  <a:txBody>
                    <a:bodyPr/>
                    <a:lstStyle/>
                    <a:p>
                      <a:r>
                        <a:rPr lang="fi-FI" sz="3600" dirty="0">
                          <a:latin typeface="Calibri" panose="020F0502020204030204" pitchFamily="34" charset="0"/>
                          <a:cs typeface="Calibri" panose="020F0502020204030204" pitchFamily="34" charset="0"/>
                        </a:rPr>
                        <a:t>370</a:t>
                      </a:r>
                    </a:p>
                  </a:txBody>
                  <a:tcPr/>
                </a:tc>
                <a:tc>
                  <a:txBody>
                    <a:bodyPr/>
                    <a:lstStyle/>
                    <a:p>
                      <a:r>
                        <a:rPr lang="fi-FI" sz="3600" dirty="0">
                          <a:latin typeface="Calibri" panose="020F0502020204030204" pitchFamily="34" charset="0"/>
                          <a:cs typeface="Calibri" panose="020F0502020204030204" pitchFamily="34" charset="0"/>
                        </a:rPr>
                        <a:t>70/78 v.</a:t>
                      </a:r>
                    </a:p>
                  </a:txBody>
                  <a:tcPr/>
                </a:tc>
                <a:extLst>
                  <a:ext uri="{0D108BD9-81ED-4DB2-BD59-A6C34878D82A}">
                    <a16:rowId xmlns:a16="http://schemas.microsoft.com/office/drawing/2014/main" val="2695599315"/>
                  </a:ext>
                </a:extLst>
              </a:tr>
              <a:tr h="785009">
                <a:tc>
                  <a:txBody>
                    <a:bodyPr/>
                    <a:lstStyle/>
                    <a:p>
                      <a:r>
                        <a:rPr lang="fi-FI" sz="3600" dirty="0">
                          <a:latin typeface="Calibri" panose="020F0502020204030204" pitchFamily="34" charset="0"/>
                          <a:cs typeface="Calibri" panose="020F0502020204030204" pitchFamily="34" charset="0"/>
                        </a:rPr>
                        <a:t>1998</a:t>
                      </a:r>
                    </a:p>
                  </a:txBody>
                  <a:tcPr/>
                </a:tc>
                <a:tc>
                  <a:txBody>
                    <a:bodyPr/>
                    <a:lstStyle/>
                    <a:p>
                      <a:r>
                        <a:rPr lang="fi-FI" sz="3600" dirty="0">
                          <a:latin typeface="Calibri" panose="020F0502020204030204" pitchFamily="34" charset="0"/>
                          <a:cs typeface="Calibri" panose="020F0502020204030204" pitchFamily="34" charset="0"/>
                        </a:rPr>
                        <a:t>57 100</a:t>
                      </a:r>
                    </a:p>
                  </a:txBody>
                  <a:tcPr/>
                </a:tc>
                <a:tc>
                  <a:txBody>
                    <a:bodyPr/>
                    <a:lstStyle/>
                    <a:p>
                      <a:r>
                        <a:rPr lang="fi-FI" sz="3600" dirty="0">
                          <a:latin typeface="Calibri" panose="020F0502020204030204" pitchFamily="34" charset="0"/>
                          <a:cs typeface="Calibri" panose="020F0502020204030204" pitchFamily="34" charset="0"/>
                        </a:rPr>
                        <a:t>37,2</a:t>
                      </a:r>
                    </a:p>
                  </a:txBody>
                  <a:tcPr/>
                </a:tc>
                <a:tc>
                  <a:txBody>
                    <a:bodyPr/>
                    <a:lstStyle/>
                    <a:p>
                      <a:r>
                        <a:rPr lang="fi-FI" sz="3600" dirty="0">
                          <a:latin typeface="Calibri" panose="020F0502020204030204" pitchFamily="34" charset="0"/>
                          <a:cs typeface="Calibri" panose="020F0502020204030204" pitchFamily="34" charset="0"/>
                        </a:rPr>
                        <a:t>13 800</a:t>
                      </a:r>
                    </a:p>
                  </a:txBody>
                  <a:tcPr/>
                </a:tc>
                <a:tc>
                  <a:txBody>
                    <a:bodyPr/>
                    <a:lstStyle/>
                    <a:p>
                      <a:r>
                        <a:rPr lang="fi-FI" sz="3600" dirty="0">
                          <a:latin typeface="Calibri" panose="020F0502020204030204" pitchFamily="34" charset="0"/>
                          <a:cs typeface="Calibri" panose="020F0502020204030204" pitchFamily="34" charset="0"/>
                        </a:rPr>
                        <a:t>240</a:t>
                      </a:r>
                    </a:p>
                  </a:txBody>
                  <a:tcPr/>
                </a:tc>
                <a:tc>
                  <a:txBody>
                    <a:bodyPr/>
                    <a:lstStyle/>
                    <a:p>
                      <a:r>
                        <a:rPr lang="fi-FI" sz="3600" dirty="0">
                          <a:latin typeface="Calibri" panose="020F0502020204030204" pitchFamily="34" charset="0"/>
                          <a:cs typeface="Calibri" panose="020F0502020204030204" pitchFamily="34" charset="0"/>
                        </a:rPr>
                        <a:t>73/80 v.</a:t>
                      </a:r>
                    </a:p>
                  </a:txBody>
                  <a:tcPr/>
                </a:tc>
                <a:extLst>
                  <a:ext uri="{0D108BD9-81ED-4DB2-BD59-A6C34878D82A}">
                    <a16:rowId xmlns:a16="http://schemas.microsoft.com/office/drawing/2014/main" val="458607940"/>
                  </a:ext>
                </a:extLst>
              </a:tr>
              <a:tr h="785009">
                <a:tc>
                  <a:txBody>
                    <a:bodyPr/>
                    <a:lstStyle/>
                    <a:p>
                      <a:r>
                        <a:rPr lang="fi-FI" sz="3600" dirty="0">
                          <a:latin typeface="Calibri" panose="020F0502020204030204" pitchFamily="34" charset="0"/>
                          <a:cs typeface="Calibri" panose="020F0502020204030204" pitchFamily="34" charset="0"/>
                        </a:rPr>
                        <a:t>2007</a:t>
                      </a:r>
                    </a:p>
                  </a:txBody>
                  <a:tcPr/>
                </a:tc>
                <a:tc>
                  <a:txBody>
                    <a:bodyPr/>
                    <a:lstStyle/>
                    <a:p>
                      <a:r>
                        <a:rPr lang="fi-FI" sz="3600" dirty="0">
                          <a:latin typeface="Calibri" panose="020F0502020204030204" pitchFamily="34" charset="0"/>
                          <a:cs typeface="Calibri" panose="020F0502020204030204" pitchFamily="34" charset="0"/>
                        </a:rPr>
                        <a:t>58 729</a:t>
                      </a:r>
                    </a:p>
                  </a:txBody>
                  <a:tcPr/>
                </a:tc>
                <a:tc>
                  <a:txBody>
                    <a:bodyPr/>
                    <a:lstStyle/>
                    <a:p>
                      <a:r>
                        <a:rPr lang="fi-FI" sz="3600" dirty="0">
                          <a:latin typeface="Calibri" panose="020F0502020204030204" pitchFamily="34" charset="0"/>
                          <a:cs typeface="Calibri" panose="020F0502020204030204" pitchFamily="34" charset="0"/>
                        </a:rPr>
                        <a:t>40,6</a:t>
                      </a:r>
                    </a:p>
                  </a:txBody>
                  <a:tcPr/>
                </a:tc>
                <a:tc>
                  <a:txBody>
                    <a:bodyPr/>
                    <a:lstStyle/>
                    <a:p>
                      <a:r>
                        <a:rPr lang="fi-FI" sz="3600" dirty="0">
                          <a:latin typeface="Calibri" panose="020F0502020204030204" pitchFamily="34" charset="0"/>
                          <a:cs typeface="Calibri" panose="020F0502020204030204" pitchFamily="34" charset="0"/>
                        </a:rPr>
                        <a:t>13 224</a:t>
                      </a:r>
                    </a:p>
                  </a:txBody>
                  <a:tcPr/>
                </a:tc>
                <a:tc>
                  <a:txBody>
                    <a:bodyPr/>
                    <a:lstStyle/>
                    <a:p>
                      <a:r>
                        <a:rPr lang="fi-FI" sz="3600" dirty="0">
                          <a:latin typeface="Calibri" panose="020F0502020204030204" pitchFamily="34" charset="0"/>
                          <a:cs typeface="Calibri" panose="020F0502020204030204" pitchFamily="34" charset="0"/>
                        </a:rPr>
                        <a:t>161</a:t>
                      </a:r>
                    </a:p>
                  </a:txBody>
                  <a:tcPr/>
                </a:tc>
                <a:tc>
                  <a:txBody>
                    <a:bodyPr/>
                    <a:lstStyle/>
                    <a:p>
                      <a:r>
                        <a:rPr lang="fi-FI" sz="3600" dirty="0">
                          <a:latin typeface="Calibri" panose="020F0502020204030204" pitchFamily="34" charset="0"/>
                          <a:cs typeface="Calibri" panose="020F0502020204030204" pitchFamily="34" charset="0"/>
                        </a:rPr>
                        <a:t>75/82 v.</a:t>
                      </a:r>
                    </a:p>
                  </a:txBody>
                  <a:tcPr/>
                </a:tc>
                <a:extLst>
                  <a:ext uri="{0D108BD9-81ED-4DB2-BD59-A6C34878D82A}">
                    <a16:rowId xmlns:a16="http://schemas.microsoft.com/office/drawing/2014/main" val="498123183"/>
                  </a:ext>
                </a:extLst>
              </a:tr>
              <a:tr h="785009">
                <a:tc>
                  <a:txBody>
                    <a:bodyPr/>
                    <a:lstStyle/>
                    <a:p>
                      <a:r>
                        <a:rPr lang="fi-FI" sz="3600" dirty="0">
                          <a:latin typeface="Calibri" panose="020F0502020204030204" pitchFamily="34" charset="0"/>
                          <a:cs typeface="Calibri" panose="020F0502020204030204" pitchFamily="34" charset="0"/>
                        </a:rPr>
                        <a:t>2021</a:t>
                      </a:r>
                    </a:p>
                  </a:txBody>
                  <a:tcPr/>
                </a:tc>
                <a:tc>
                  <a:txBody>
                    <a:bodyPr/>
                    <a:lstStyle/>
                    <a:p>
                      <a:r>
                        <a:rPr lang="fi-FI" sz="3600" dirty="0">
                          <a:latin typeface="Calibri" panose="020F0502020204030204" pitchFamily="34" charset="0"/>
                          <a:cs typeface="Calibri" panose="020F0502020204030204" pitchFamily="34" charset="0"/>
                        </a:rPr>
                        <a:t>49 594</a:t>
                      </a:r>
                    </a:p>
                  </a:txBody>
                  <a:tcPr/>
                </a:tc>
                <a:tc>
                  <a:txBody>
                    <a:bodyPr/>
                    <a:lstStyle/>
                    <a:p>
                      <a:r>
                        <a:rPr lang="fi-FI" sz="3600" dirty="0">
                          <a:latin typeface="Calibri" panose="020F0502020204030204" pitchFamily="34" charset="0"/>
                          <a:cs typeface="Calibri" panose="020F0502020204030204" pitchFamily="34" charset="0"/>
                        </a:rPr>
                        <a:t>47,7</a:t>
                      </a:r>
                    </a:p>
                  </a:txBody>
                  <a:tcPr/>
                </a:tc>
                <a:tc>
                  <a:txBody>
                    <a:bodyPr/>
                    <a:lstStyle/>
                    <a:p>
                      <a:r>
                        <a:rPr lang="fi-FI" sz="3600" dirty="0">
                          <a:latin typeface="Calibri" panose="020F0502020204030204" pitchFamily="34" charset="0"/>
                          <a:cs typeface="Calibri" panose="020F0502020204030204" pitchFamily="34" charset="0"/>
                        </a:rPr>
                        <a:t>12 166</a:t>
                      </a:r>
                    </a:p>
                  </a:txBody>
                  <a:tcPr/>
                </a:tc>
                <a:tc>
                  <a:txBody>
                    <a:bodyPr/>
                    <a:lstStyle/>
                    <a:p>
                      <a:r>
                        <a:rPr lang="fi-FI" sz="3600" dirty="0">
                          <a:latin typeface="Calibri" panose="020F0502020204030204" pitchFamily="34" charset="0"/>
                          <a:cs typeface="Calibri" panose="020F0502020204030204" pitchFamily="34" charset="0"/>
                        </a:rPr>
                        <a:t>88</a:t>
                      </a:r>
                    </a:p>
                  </a:txBody>
                  <a:tcPr/>
                </a:tc>
                <a:tc>
                  <a:txBody>
                    <a:bodyPr/>
                    <a:lstStyle/>
                    <a:p>
                      <a:r>
                        <a:rPr lang="fi-FI" sz="3600" dirty="0">
                          <a:latin typeface="Calibri" panose="020F0502020204030204" pitchFamily="34" charset="0"/>
                          <a:cs typeface="Calibri" panose="020F0502020204030204" pitchFamily="34" charset="0"/>
                        </a:rPr>
                        <a:t>79/84 v.</a:t>
                      </a:r>
                    </a:p>
                  </a:txBody>
                  <a:tcPr/>
                </a:tc>
                <a:extLst>
                  <a:ext uri="{0D108BD9-81ED-4DB2-BD59-A6C34878D82A}">
                    <a16:rowId xmlns:a16="http://schemas.microsoft.com/office/drawing/2014/main" val="1607194162"/>
                  </a:ext>
                </a:extLst>
              </a:tr>
            </a:tbl>
          </a:graphicData>
        </a:graphic>
      </p:graphicFrame>
      <p:sp>
        <p:nvSpPr>
          <p:cNvPr id="19" name="Tekstiruutu 18">
            <a:extLst>
              <a:ext uri="{FF2B5EF4-FFF2-40B4-BE49-F238E27FC236}">
                <a16:creationId xmlns:a16="http://schemas.microsoft.com/office/drawing/2014/main" id="{41D9D163-96BE-C00A-15DB-752B21F8BB7E}"/>
              </a:ext>
            </a:extLst>
          </p:cNvPr>
          <p:cNvSpPr txBox="1"/>
          <p:nvPr/>
        </p:nvSpPr>
        <p:spPr>
          <a:xfrm>
            <a:off x="18611514" y="11961198"/>
            <a:ext cx="5486400" cy="415498"/>
          </a:xfrm>
          <a:prstGeom prst="rect">
            <a:avLst/>
          </a:prstGeom>
          <a:noFill/>
        </p:spPr>
        <p:txBody>
          <a:bodyPr wrap="square" rtlCol="0">
            <a:spAutoFit/>
          </a:bodyPr>
          <a:lstStyle/>
          <a:p>
            <a:pPr algn="r"/>
            <a:r>
              <a:rPr lang="fi-FI" sz="2100" dirty="0">
                <a:latin typeface="Calibri" panose="020F0502020204030204" pitchFamily="34" charset="0"/>
                <a:cs typeface="Calibri" panose="020F0502020204030204" pitchFamily="34" charset="0"/>
              </a:rPr>
              <a:t>Lähde: Tilastokeskus</a:t>
            </a:r>
          </a:p>
        </p:txBody>
      </p:sp>
    </p:spTree>
    <p:extLst>
      <p:ext uri="{BB962C8B-B14F-4D97-AF65-F5344CB8AC3E}">
        <p14:creationId xmlns:p14="http://schemas.microsoft.com/office/powerpoint/2010/main" val="208839949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accent4"/>
        </a:solidFill>
        <a:effectLst/>
      </p:bgPr>
    </p:bg>
    <p:spTree>
      <p:nvGrpSpPr>
        <p:cNvPr id="1" name="Shape 84"/>
        <p:cNvGrpSpPr/>
        <p:nvPr/>
      </p:nvGrpSpPr>
      <p:grpSpPr>
        <a:xfrm>
          <a:off x="0" y="0"/>
          <a:ext cx="0" cy="0"/>
          <a:chOff x="0" y="0"/>
          <a:chExt cx="0" cy="0"/>
        </a:xfrm>
      </p:grpSpPr>
      <p:sp>
        <p:nvSpPr>
          <p:cNvPr id="85" name="Google Shape;85;p10"/>
          <p:cNvSpPr txBox="1">
            <a:spLocks noGrp="1"/>
          </p:cNvSpPr>
          <p:nvPr>
            <p:ph type="title"/>
          </p:nvPr>
        </p:nvSpPr>
        <p:spPr>
          <a:xfrm>
            <a:off x="1676400" y="5766899"/>
            <a:ext cx="21031199" cy="2651126"/>
          </a:xfrm>
          <a:prstGeom prst="rect">
            <a:avLst/>
          </a:prstGeom>
          <a:noFill/>
          <a:ln>
            <a:noFill/>
          </a:ln>
        </p:spPr>
        <p:txBody>
          <a:bodyPr spcFirstLastPara="1" wrap="square" lIns="91425" tIns="45700" rIns="91425" bIns="45700" anchor="ctr" anchorCtr="0">
            <a:normAutofit/>
          </a:bodyPr>
          <a:lstStyle/>
          <a:p>
            <a:pPr marL="0" lvl="0" indent="0" algn="ctr" rtl="0">
              <a:lnSpc>
                <a:spcPct val="90000"/>
              </a:lnSpc>
              <a:spcBef>
                <a:spcPts val="0"/>
              </a:spcBef>
              <a:spcAft>
                <a:spcPts val="0"/>
              </a:spcAft>
              <a:buClr>
                <a:schemeClr val="lt1"/>
              </a:buClr>
              <a:buSzPct val="100000"/>
              <a:buFont typeface="Calibri"/>
              <a:buNone/>
            </a:pPr>
            <a:r>
              <a:rPr lang="fi-FI" dirty="0"/>
              <a:t>Opettajalle</a:t>
            </a:r>
            <a:endParaRPr dirty="0"/>
          </a:p>
        </p:txBody>
      </p:sp>
      <p:sp>
        <p:nvSpPr>
          <p:cNvPr id="86" name="Google Shape;86;p10"/>
          <p:cNvSpPr txBox="1">
            <a:spLocks noGrp="1"/>
          </p:cNvSpPr>
          <p:nvPr>
            <p:ph type="body" idx="2"/>
          </p:nvPr>
        </p:nvSpPr>
        <p:spPr>
          <a:xfrm>
            <a:off x="1676400" y="2856646"/>
            <a:ext cx="21031199" cy="1084901"/>
          </a:xfrm>
          <a:prstGeom prst="rect">
            <a:avLst/>
          </a:prstGeom>
          <a:noFill/>
          <a:ln>
            <a:noFill/>
          </a:ln>
        </p:spPr>
        <p:txBody>
          <a:bodyPr spcFirstLastPara="1" wrap="square" lIns="91425" tIns="45700" rIns="91425" bIns="45700" anchor="ctr" anchorCtr="0">
            <a:normAutofit/>
          </a:bodyPr>
          <a:lstStyle/>
          <a:p>
            <a:pPr marL="0" lvl="0" indent="0" algn="ctr" rtl="0">
              <a:lnSpc>
                <a:spcPct val="90000"/>
              </a:lnSpc>
              <a:spcBef>
                <a:spcPts val="0"/>
              </a:spcBef>
              <a:spcAft>
                <a:spcPts val="0"/>
              </a:spcAft>
              <a:buClr>
                <a:schemeClr val="lt1"/>
              </a:buClr>
              <a:buSzPts val="4800"/>
              <a:buFont typeface="Calibri"/>
              <a:buNone/>
            </a:pPr>
            <a:r>
              <a:rPr lang="fi-FI"/>
              <a:t>Kertaus</a:t>
            </a:r>
            <a:endParaRPr/>
          </a:p>
        </p:txBody>
      </p:sp>
      <p:sp>
        <p:nvSpPr>
          <p:cNvPr id="87" name="Google Shape;87;p10"/>
          <p:cNvSpPr txBox="1">
            <a:spLocks noGrp="1"/>
          </p:cNvSpPr>
          <p:nvPr>
            <p:ph type="body" idx="1"/>
          </p:nvPr>
        </p:nvSpPr>
        <p:spPr>
          <a:xfrm>
            <a:off x="1676400" y="1771745"/>
            <a:ext cx="21031199" cy="1084901"/>
          </a:xfrm>
          <a:prstGeom prst="rect">
            <a:avLst/>
          </a:prstGeom>
          <a:noFill/>
          <a:ln>
            <a:noFill/>
          </a:ln>
        </p:spPr>
        <p:txBody>
          <a:bodyPr spcFirstLastPara="1" wrap="square" lIns="91425" tIns="45700" rIns="91425" bIns="45700" anchor="ctr" anchorCtr="0">
            <a:normAutofit/>
          </a:bodyPr>
          <a:lstStyle/>
          <a:p>
            <a:pPr marL="0" lvl="0" indent="0" algn="ctr" rtl="0">
              <a:lnSpc>
                <a:spcPct val="90000"/>
              </a:lnSpc>
              <a:spcBef>
                <a:spcPts val="0"/>
              </a:spcBef>
              <a:spcAft>
                <a:spcPts val="0"/>
              </a:spcAft>
              <a:buClr>
                <a:schemeClr val="lt1"/>
              </a:buClr>
              <a:buSzPts val="6600"/>
              <a:buFont typeface="Calibri"/>
              <a:buNone/>
            </a:pPr>
            <a:r>
              <a:rPr lang="fi-FI"/>
              <a:t>Forum Historia</a:t>
            </a:r>
            <a:endParaRPr/>
          </a:p>
        </p:txBody>
      </p:sp>
    </p:spTree>
    <p:extLst>
      <p:ext uri="{BB962C8B-B14F-4D97-AF65-F5344CB8AC3E}">
        <p14:creationId xmlns:p14="http://schemas.microsoft.com/office/powerpoint/2010/main" val="182119208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02"/>
        <p:cNvGrpSpPr/>
        <p:nvPr/>
      </p:nvGrpSpPr>
      <p:grpSpPr>
        <a:xfrm>
          <a:off x="0" y="0"/>
          <a:ext cx="0" cy="0"/>
          <a:chOff x="0" y="0"/>
          <a:chExt cx="0" cy="0"/>
        </a:xfrm>
      </p:grpSpPr>
      <p:sp>
        <p:nvSpPr>
          <p:cNvPr id="105" name="Google Shape;105;p12"/>
          <p:cNvSpPr txBox="1">
            <a:spLocks noGrp="1"/>
          </p:cNvSpPr>
          <p:nvPr>
            <p:ph type="title"/>
          </p:nvPr>
        </p:nvSpPr>
        <p:spPr>
          <a:xfrm>
            <a:off x="1676401" y="0"/>
            <a:ext cx="21031199" cy="2651126"/>
          </a:xfrm>
          <a:prstGeom prst="rect">
            <a:avLst/>
          </a:prstGeom>
          <a:noFill/>
          <a:ln>
            <a:noFill/>
          </a:ln>
        </p:spPr>
        <p:txBody>
          <a:bodyPr spcFirstLastPara="1" wrap="square" lIns="91425" tIns="45700" rIns="91425" bIns="45700" anchor="ctr" anchorCtr="0">
            <a:normAutofit/>
          </a:bodyPr>
          <a:lstStyle/>
          <a:p>
            <a:pPr marL="0" lvl="0" indent="0" algn="ctr" rtl="0">
              <a:lnSpc>
                <a:spcPct val="90000"/>
              </a:lnSpc>
              <a:spcBef>
                <a:spcPts val="0"/>
              </a:spcBef>
              <a:spcAft>
                <a:spcPts val="0"/>
              </a:spcAft>
              <a:buClr>
                <a:srgbClr val="575757"/>
              </a:buClr>
              <a:buSzPct val="100000"/>
              <a:buFont typeface="Calibri"/>
              <a:buNone/>
            </a:pPr>
            <a:r>
              <a:rPr lang="fi-FI" dirty="0"/>
              <a:t>Näkökulmia tehtävään</a:t>
            </a:r>
            <a:endParaRPr dirty="0">
              <a:solidFill>
                <a:srgbClr val="FF0000"/>
              </a:solidFill>
            </a:endParaRPr>
          </a:p>
        </p:txBody>
      </p:sp>
      <p:sp>
        <p:nvSpPr>
          <p:cNvPr id="103" name="Google Shape;103;p12"/>
          <p:cNvSpPr txBox="1">
            <a:spLocks noGrp="1"/>
          </p:cNvSpPr>
          <p:nvPr>
            <p:ph type="body" idx="1"/>
          </p:nvPr>
        </p:nvSpPr>
        <p:spPr>
          <a:xfrm>
            <a:off x="478944" y="3745464"/>
            <a:ext cx="10515600" cy="8145947"/>
          </a:xfrm>
          <a:prstGeom prst="rect">
            <a:avLst/>
          </a:prstGeom>
          <a:noFill/>
          <a:ln>
            <a:noFill/>
          </a:ln>
        </p:spPr>
        <p:txBody>
          <a:bodyPr spcFirstLastPara="1" wrap="square" lIns="91425" tIns="45700" rIns="91425" bIns="45700" anchor="t" anchorCtr="0">
            <a:normAutofit/>
          </a:bodyPr>
          <a:lstStyle/>
          <a:p>
            <a:pPr marL="857250" lvl="0" indent="-857250" algn="l" rtl="0">
              <a:spcBef>
                <a:spcPts val="2000"/>
              </a:spcBef>
              <a:spcAft>
                <a:spcPts val="0"/>
              </a:spcAft>
              <a:buFont typeface="Arial" panose="020B0604020202020204" pitchFamily="34" charset="0"/>
              <a:buChar char="•"/>
            </a:pPr>
            <a:r>
              <a:rPr lang="fi-FI" sz="5400" dirty="0"/>
              <a:t>Tämä on tyypillinen taulukko, jonka tulkinnassa edellytetään pitkän aikavälin kehityksen ymmärtämistä.</a:t>
            </a:r>
          </a:p>
          <a:p>
            <a:pPr marL="857250" lvl="0" indent="-857250" algn="l" rtl="0">
              <a:spcBef>
                <a:spcPts val="2000"/>
              </a:spcBef>
              <a:spcAft>
                <a:spcPts val="0"/>
              </a:spcAft>
              <a:buFont typeface="Arial" panose="020B0604020202020204" pitchFamily="34" charset="0"/>
              <a:buChar char="•"/>
            </a:pPr>
            <a:r>
              <a:rPr lang="fi-FI" sz="5400" dirty="0"/>
              <a:t>Taulukko on oppiainerajat ylittävä, koska sen aihe liittyy olennaisesti myös yhteiskuntaoppiin.</a:t>
            </a:r>
          </a:p>
        </p:txBody>
      </p:sp>
      <p:sp>
        <p:nvSpPr>
          <p:cNvPr id="104" name="Google Shape;104;p12"/>
          <p:cNvSpPr txBox="1">
            <a:spLocks noGrp="1"/>
          </p:cNvSpPr>
          <p:nvPr>
            <p:ph type="sldNum" idx="12"/>
          </p:nvPr>
        </p:nvSpPr>
        <p:spPr>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SzPts val="2400"/>
              <a:buNone/>
            </a:pPr>
            <a:fld id="{00000000-1234-1234-1234-123412341234}" type="slidenum">
              <a:rPr lang="fi-FI"/>
              <a:t>5</a:t>
            </a:fld>
            <a:endParaRPr/>
          </a:p>
        </p:txBody>
      </p:sp>
      <p:sp>
        <p:nvSpPr>
          <p:cNvPr id="107" name="Google Shape;107;p12"/>
          <p:cNvSpPr txBox="1">
            <a:spLocks noGrp="1"/>
          </p:cNvSpPr>
          <p:nvPr>
            <p:ph type="ftr" idx="11"/>
          </p:nvPr>
        </p:nvSpPr>
        <p:spPr>
          <a:prstGeom prst="rect">
            <a:avLst/>
          </a:prstGeom>
          <a:noFill/>
          <a:ln>
            <a:noFill/>
          </a:ln>
        </p:spPr>
        <p:txBody>
          <a:bodyPr spcFirstLastPara="1" wrap="square" lIns="91425" tIns="45700" rIns="91425" bIns="45700" anchor="b" anchorCtr="0">
            <a:noAutofit/>
          </a:bodyPr>
          <a:lstStyle/>
          <a:p>
            <a:pPr marL="0" lvl="0" indent="0" algn="l" rtl="0">
              <a:lnSpc>
                <a:spcPct val="100000"/>
              </a:lnSpc>
              <a:spcBef>
                <a:spcPts val="0"/>
              </a:spcBef>
              <a:spcAft>
                <a:spcPts val="0"/>
              </a:spcAft>
              <a:buSzPts val="1400"/>
              <a:buNone/>
            </a:pPr>
            <a:r>
              <a:rPr lang="fi-FI" dirty="0"/>
              <a:t>Forum Historia Kertaus, Historian koe ja siinä menestyminen</a:t>
            </a:r>
            <a:endParaRPr dirty="0"/>
          </a:p>
        </p:txBody>
      </p:sp>
      <p:sp>
        <p:nvSpPr>
          <p:cNvPr id="19" name="Tekstiruutu 18">
            <a:extLst>
              <a:ext uri="{FF2B5EF4-FFF2-40B4-BE49-F238E27FC236}">
                <a16:creationId xmlns:a16="http://schemas.microsoft.com/office/drawing/2014/main" id="{41D9D163-96BE-C00A-15DB-752B21F8BB7E}"/>
              </a:ext>
            </a:extLst>
          </p:cNvPr>
          <p:cNvSpPr txBox="1"/>
          <p:nvPr/>
        </p:nvSpPr>
        <p:spPr>
          <a:xfrm>
            <a:off x="18611514" y="11961198"/>
            <a:ext cx="5486400" cy="415498"/>
          </a:xfrm>
          <a:prstGeom prst="rect">
            <a:avLst/>
          </a:prstGeom>
          <a:noFill/>
        </p:spPr>
        <p:txBody>
          <a:bodyPr wrap="square" rtlCol="0">
            <a:spAutoFit/>
          </a:bodyPr>
          <a:lstStyle/>
          <a:p>
            <a:pPr algn="r"/>
            <a:r>
              <a:rPr lang="fi-FI" sz="2100" dirty="0">
                <a:latin typeface="Calibri" panose="020F0502020204030204" pitchFamily="34" charset="0"/>
                <a:cs typeface="Calibri" panose="020F0502020204030204" pitchFamily="34" charset="0"/>
              </a:rPr>
              <a:t>Lähde: Tilastokeskus</a:t>
            </a:r>
          </a:p>
        </p:txBody>
      </p:sp>
      <p:graphicFrame>
        <p:nvGraphicFramePr>
          <p:cNvPr id="2" name="Taulukko 18">
            <a:extLst>
              <a:ext uri="{FF2B5EF4-FFF2-40B4-BE49-F238E27FC236}">
                <a16:creationId xmlns:a16="http://schemas.microsoft.com/office/drawing/2014/main" id="{2A4E6F04-0825-3BDF-C6A6-B4B25C084D73}"/>
              </a:ext>
            </a:extLst>
          </p:cNvPr>
          <p:cNvGraphicFramePr>
            <a:graphicFrameLocks noGrp="1"/>
          </p:cNvGraphicFramePr>
          <p:nvPr>
            <p:extLst>
              <p:ext uri="{D42A27DB-BD31-4B8C-83A1-F6EECF244321}">
                <p14:modId xmlns:p14="http://schemas.microsoft.com/office/powerpoint/2010/main" val="3922473034"/>
              </p:ext>
            </p:extLst>
          </p:nvPr>
        </p:nvGraphicFramePr>
        <p:xfrm>
          <a:off x="10994544" y="3158757"/>
          <a:ext cx="13103370" cy="8802441"/>
        </p:xfrm>
        <a:graphic>
          <a:graphicData uri="http://schemas.openxmlformats.org/drawingml/2006/table">
            <a:tbl>
              <a:tblPr firstRow="1" bandRow="1">
                <a:tableStyleId>{1E171933-4619-4E11-9A3F-F7608DF75F80}</a:tableStyleId>
              </a:tblPr>
              <a:tblGrid>
                <a:gridCol w="1470172">
                  <a:extLst>
                    <a:ext uri="{9D8B030D-6E8A-4147-A177-3AD203B41FA5}">
                      <a16:colId xmlns:a16="http://schemas.microsoft.com/office/drawing/2014/main" val="555497830"/>
                    </a:ext>
                  </a:extLst>
                </a:gridCol>
                <a:gridCol w="2261937">
                  <a:extLst>
                    <a:ext uri="{9D8B030D-6E8A-4147-A177-3AD203B41FA5}">
                      <a16:colId xmlns:a16="http://schemas.microsoft.com/office/drawing/2014/main" val="1596368258"/>
                    </a:ext>
                  </a:extLst>
                </a:gridCol>
                <a:gridCol w="2887579">
                  <a:extLst>
                    <a:ext uri="{9D8B030D-6E8A-4147-A177-3AD203B41FA5}">
                      <a16:colId xmlns:a16="http://schemas.microsoft.com/office/drawing/2014/main" val="3607084874"/>
                    </a:ext>
                  </a:extLst>
                </a:gridCol>
                <a:gridCol w="2115892">
                  <a:extLst>
                    <a:ext uri="{9D8B030D-6E8A-4147-A177-3AD203B41FA5}">
                      <a16:colId xmlns:a16="http://schemas.microsoft.com/office/drawing/2014/main" val="2622054063"/>
                    </a:ext>
                  </a:extLst>
                </a:gridCol>
                <a:gridCol w="2183895">
                  <a:extLst>
                    <a:ext uri="{9D8B030D-6E8A-4147-A177-3AD203B41FA5}">
                      <a16:colId xmlns:a16="http://schemas.microsoft.com/office/drawing/2014/main" val="4096321171"/>
                    </a:ext>
                  </a:extLst>
                </a:gridCol>
                <a:gridCol w="2183895">
                  <a:extLst>
                    <a:ext uri="{9D8B030D-6E8A-4147-A177-3AD203B41FA5}">
                      <a16:colId xmlns:a16="http://schemas.microsoft.com/office/drawing/2014/main" val="1922471109"/>
                    </a:ext>
                  </a:extLst>
                </a:gridCol>
              </a:tblGrid>
              <a:tr h="1365117">
                <a:tc>
                  <a:txBody>
                    <a:bodyPr/>
                    <a:lstStyle/>
                    <a:p>
                      <a:r>
                        <a:rPr lang="fi-FI" sz="3600" dirty="0">
                          <a:latin typeface="Calibri" panose="020F0502020204030204" pitchFamily="34" charset="0"/>
                          <a:cs typeface="Calibri" panose="020F0502020204030204" pitchFamily="34" charset="0"/>
                        </a:rPr>
                        <a:t>Vuosi</a:t>
                      </a:r>
                    </a:p>
                  </a:txBody>
                  <a:tcPr/>
                </a:tc>
                <a:tc>
                  <a:txBody>
                    <a:bodyPr/>
                    <a:lstStyle/>
                    <a:p>
                      <a:r>
                        <a:rPr lang="fi-FI" sz="3600" dirty="0">
                          <a:latin typeface="Calibri" panose="020F0502020204030204" pitchFamily="34" charset="0"/>
                          <a:cs typeface="Calibri" panose="020F0502020204030204" pitchFamily="34" charset="0"/>
                        </a:rPr>
                        <a:t>Syntyneitä</a:t>
                      </a:r>
                    </a:p>
                  </a:txBody>
                  <a:tcPr/>
                </a:tc>
                <a:tc>
                  <a:txBody>
                    <a:bodyPr/>
                    <a:lstStyle/>
                    <a:p>
                      <a:r>
                        <a:rPr lang="fi-FI" sz="3600" dirty="0">
                          <a:latin typeface="Calibri" panose="020F0502020204030204" pitchFamily="34" charset="0"/>
                          <a:cs typeface="Calibri" panose="020F0502020204030204" pitchFamily="34" charset="0"/>
                        </a:rPr>
                        <a:t>Aviottomana syntyneitä, %</a:t>
                      </a:r>
                    </a:p>
                  </a:txBody>
                  <a:tcPr/>
                </a:tc>
                <a:tc>
                  <a:txBody>
                    <a:bodyPr/>
                    <a:lstStyle/>
                    <a:p>
                      <a:r>
                        <a:rPr lang="fi-FI" sz="3600" dirty="0">
                          <a:latin typeface="Calibri" panose="020F0502020204030204" pitchFamily="34" charset="0"/>
                          <a:cs typeface="Calibri" panose="020F0502020204030204" pitchFamily="34" charset="0"/>
                        </a:rPr>
                        <a:t>Avioeroja</a:t>
                      </a:r>
                    </a:p>
                  </a:txBody>
                  <a:tcPr/>
                </a:tc>
                <a:tc>
                  <a:txBody>
                    <a:bodyPr/>
                    <a:lstStyle/>
                    <a:p>
                      <a:r>
                        <a:rPr lang="fi-FI" sz="3600" dirty="0">
                          <a:latin typeface="Calibri" panose="020F0502020204030204" pitchFamily="34" charset="0"/>
                          <a:cs typeface="Calibri" panose="020F0502020204030204" pitchFamily="34" charset="0"/>
                        </a:rPr>
                        <a:t>0-vuotiaana kuolleet</a:t>
                      </a:r>
                    </a:p>
                  </a:txBody>
                  <a:tcPr/>
                </a:tc>
                <a:tc>
                  <a:txBody>
                    <a:bodyPr/>
                    <a:lstStyle/>
                    <a:p>
                      <a:r>
                        <a:rPr lang="fi-FI" sz="3600" dirty="0">
                          <a:latin typeface="Calibri" panose="020F0502020204030204" pitchFamily="34" charset="0"/>
                          <a:cs typeface="Calibri" panose="020F0502020204030204" pitchFamily="34" charset="0"/>
                        </a:rPr>
                        <a:t>Elinajan-odote</a:t>
                      </a:r>
                    </a:p>
                  </a:txBody>
                  <a:tcPr/>
                </a:tc>
                <a:extLst>
                  <a:ext uri="{0D108BD9-81ED-4DB2-BD59-A6C34878D82A}">
                    <a16:rowId xmlns:a16="http://schemas.microsoft.com/office/drawing/2014/main" val="37985218"/>
                  </a:ext>
                </a:extLst>
              </a:tr>
              <a:tr h="785009">
                <a:tc>
                  <a:txBody>
                    <a:bodyPr/>
                    <a:lstStyle/>
                    <a:p>
                      <a:r>
                        <a:rPr lang="fi-FI" sz="3600" dirty="0">
                          <a:latin typeface="Calibri" panose="020F0502020204030204" pitchFamily="34" charset="0"/>
                          <a:cs typeface="Calibri" panose="020F0502020204030204" pitchFamily="34" charset="0"/>
                        </a:rPr>
                        <a:t>1940</a:t>
                      </a:r>
                    </a:p>
                  </a:txBody>
                  <a:tcPr/>
                </a:tc>
                <a:tc>
                  <a:txBody>
                    <a:bodyPr/>
                    <a:lstStyle/>
                    <a:p>
                      <a:r>
                        <a:rPr lang="fi-FI" sz="3600" dirty="0">
                          <a:latin typeface="Calibri" panose="020F0502020204030204" pitchFamily="34" charset="0"/>
                          <a:cs typeface="Calibri" panose="020F0502020204030204" pitchFamily="34" charset="0"/>
                        </a:rPr>
                        <a:t>65 849</a:t>
                      </a:r>
                    </a:p>
                  </a:txBody>
                  <a:tcPr/>
                </a:tc>
                <a:tc>
                  <a:txBody>
                    <a:bodyPr/>
                    <a:lstStyle/>
                    <a:p>
                      <a:r>
                        <a:rPr lang="fi-FI" sz="3600" dirty="0">
                          <a:latin typeface="Calibri" panose="020F0502020204030204" pitchFamily="34" charset="0"/>
                          <a:cs typeface="Calibri" panose="020F0502020204030204" pitchFamily="34" charset="0"/>
                        </a:rPr>
                        <a:t>9,4</a:t>
                      </a:r>
                    </a:p>
                  </a:txBody>
                  <a:tcPr/>
                </a:tc>
                <a:tc>
                  <a:txBody>
                    <a:bodyPr/>
                    <a:lstStyle/>
                    <a:p>
                      <a:r>
                        <a:rPr lang="fi-FI" sz="3600" dirty="0">
                          <a:latin typeface="Calibri" panose="020F0502020204030204" pitchFamily="34" charset="0"/>
                          <a:cs typeface="Calibri" panose="020F0502020204030204" pitchFamily="34" charset="0"/>
                        </a:rPr>
                        <a:t>1 330</a:t>
                      </a:r>
                    </a:p>
                  </a:txBody>
                  <a:tcPr/>
                </a:tc>
                <a:tc>
                  <a:txBody>
                    <a:bodyPr/>
                    <a:lstStyle/>
                    <a:p>
                      <a:r>
                        <a:rPr lang="fi-FI" sz="3600" dirty="0">
                          <a:latin typeface="Calibri" panose="020F0502020204030204" pitchFamily="34" charset="0"/>
                          <a:cs typeface="Calibri" panose="020F0502020204030204" pitchFamily="34" charset="0"/>
                        </a:rPr>
                        <a:t>5 800</a:t>
                      </a:r>
                    </a:p>
                  </a:txBody>
                  <a:tcPr/>
                </a:tc>
                <a:tc>
                  <a:txBody>
                    <a:bodyPr/>
                    <a:lstStyle/>
                    <a:p>
                      <a:r>
                        <a:rPr lang="fi-FI" sz="3600" dirty="0">
                          <a:latin typeface="Calibri" panose="020F0502020204030204" pitchFamily="34" charset="0"/>
                          <a:cs typeface="Calibri" panose="020F0502020204030204" pitchFamily="34" charset="0"/>
                        </a:rPr>
                        <a:t>53/59 v.</a:t>
                      </a:r>
                    </a:p>
                  </a:txBody>
                  <a:tcPr/>
                </a:tc>
                <a:extLst>
                  <a:ext uri="{0D108BD9-81ED-4DB2-BD59-A6C34878D82A}">
                    <a16:rowId xmlns:a16="http://schemas.microsoft.com/office/drawing/2014/main" val="4293903291"/>
                  </a:ext>
                </a:extLst>
              </a:tr>
              <a:tr h="785009">
                <a:tc>
                  <a:txBody>
                    <a:bodyPr/>
                    <a:lstStyle/>
                    <a:p>
                      <a:r>
                        <a:rPr lang="fi-FI" sz="3600" dirty="0">
                          <a:latin typeface="Calibri" panose="020F0502020204030204" pitchFamily="34" charset="0"/>
                          <a:cs typeface="Calibri" panose="020F0502020204030204" pitchFamily="34" charset="0"/>
                        </a:rPr>
                        <a:t>1950</a:t>
                      </a:r>
                    </a:p>
                  </a:txBody>
                  <a:tcPr/>
                </a:tc>
                <a:tc>
                  <a:txBody>
                    <a:bodyPr/>
                    <a:lstStyle/>
                    <a:p>
                      <a:r>
                        <a:rPr lang="fi-FI" sz="3600" dirty="0">
                          <a:latin typeface="Calibri" panose="020F0502020204030204" pitchFamily="34" charset="0"/>
                          <a:cs typeface="Calibri" panose="020F0502020204030204" pitchFamily="34" charset="0"/>
                        </a:rPr>
                        <a:t>98 065</a:t>
                      </a:r>
                    </a:p>
                  </a:txBody>
                  <a:tcPr/>
                </a:tc>
                <a:tc>
                  <a:txBody>
                    <a:bodyPr/>
                    <a:lstStyle/>
                    <a:p>
                      <a:r>
                        <a:rPr lang="fi-FI" sz="3600" dirty="0">
                          <a:latin typeface="Calibri" panose="020F0502020204030204" pitchFamily="34" charset="0"/>
                          <a:cs typeface="Calibri" panose="020F0502020204030204" pitchFamily="34" charset="0"/>
                        </a:rPr>
                        <a:t>5,2</a:t>
                      </a:r>
                    </a:p>
                  </a:txBody>
                  <a:tcPr/>
                </a:tc>
                <a:tc>
                  <a:txBody>
                    <a:bodyPr/>
                    <a:lstStyle/>
                    <a:p>
                      <a:r>
                        <a:rPr lang="fi-FI" sz="3600" dirty="0">
                          <a:latin typeface="Calibri" panose="020F0502020204030204" pitchFamily="34" charset="0"/>
                          <a:cs typeface="Calibri" panose="020F0502020204030204" pitchFamily="34" charset="0"/>
                        </a:rPr>
                        <a:t>3 700</a:t>
                      </a:r>
                    </a:p>
                  </a:txBody>
                  <a:tcPr/>
                </a:tc>
                <a:tc>
                  <a:txBody>
                    <a:bodyPr/>
                    <a:lstStyle/>
                    <a:p>
                      <a:r>
                        <a:rPr lang="fi-FI" sz="3600" dirty="0">
                          <a:latin typeface="Calibri" panose="020F0502020204030204" pitchFamily="34" charset="0"/>
                          <a:cs typeface="Calibri" panose="020F0502020204030204" pitchFamily="34" charset="0"/>
                        </a:rPr>
                        <a:t>4 300</a:t>
                      </a:r>
                    </a:p>
                  </a:txBody>
                  <a:tcPr/>
                </a:tc>
                <a:tc>
                  <a:txBody>
                    <a:bodyPr/>
                    <a:lstStyle/>
                    <a:p>
                      <a:r>
                        <a:rPr lang="fi-FI" sz="3600" dirty="0">
                          <a:latin typeface="Calibri" panose="020F0502020204030204" pitchFamily="34" charset="0"/>
                          <a:cs typeface="Calibri" panose="020F0502020204030204" pitchFamily="34" charset="0"/>
                        </a:rPr>
                        <a:t>58/65 v.</a:t>
                      </a:r>
                    </a:p>
                  </a:txBody>
                  <a:tcPr/>
                </a:tc>
                <a:extLst>
                  <a:ext uri="{0D108BD9-81ED-4DB2-BD59-A6C34878D82A}">
                    <a16:rowId xmlns:a16="http://schemas.microsoft.com/office/drawing/2014/main" val="4262636742"/>
                  </a:ext>
                </a:extLst>
              </a:tr>
              <a:tr h="785009">
                <a:tc>
                  <a:txBody>
                    <a:bodyPr/>
                    <a:lstStyle/>
                    <a:p>
                      <a:r>
                        <a:rPr lang="fi-FI" sz="3600" dirty="0">
                          <a:latin typeface="Calibri" panose="020F0502020204030204" pitchFamily="34" charset="0"/>
                          <a:cs typeface="Calibri" panose="020F0502020204030204" pitchFamily="34" charset="0"/>
                        </a:rPr>
                        <a:t>1960</a:t>
                      </a:r>
                    </a:p>
                  </a:txBody>
                  <a:tcPr/>
                </a:tc>
                <a:tc>
                  <a:txBody>
                    <a:bodyPr/>
                    <a:lstStyle/>
                    <a:p>
                      <a:r>
                        <a:rPr lang="fi-FI" sz="3600" dirty="0">
                          <a:latin typeface="Calibri" panose="020F0502020204030204" pitchFamily="34" charset="0"/>
                          <a:cs typeface="Calibri" panose="020F0502020204030204" pitchFamily="34" charset="0"/>
                        </a:rPr>
                        <a:t>82 129</a:t>
                      </a:r>
                    </a:p>
                  </a:txBody>
                  <a:tcPr/>
                </a:tc>
                <a:tc>
                  <a:txBody>
                    <a:bodyPr/>
                    <a:lstStyle/>
                    <a:p>
                      <a:r>
                        <a:rPr lang="fi-FI" sz="3600" dirty="0">
                          <a:latin typeface="Calibri" panose="020F0502020204030204" pitchFamily="34" charset="0"/>
                          <a:cs typeface="Calibri" panose="020F0502020204030204" pitchFamily="34" charset="0"/>
                        </a:rPr>
                        <a:t>4,0</a:t>
                      </a:r>
                    </a:p>
                  </a:txBody>
                  <a:tcPr/>
                </a:tc>
                <a:tc>
                  <a:txBody>
                    <a:bodyPr/>
                    <a:lstStyle/>
                    <a:p>
                      <a:r>
                        <a:rPr lang="fi-FI" sz="3600" dirty="0">
                          <a:latin typeface="Calibri" panose="020F0502020204030204" pitchFamily="34" charset="0"/>
                          <a:cs typeface="Calibri" panose="020F0502020204030204" pitchFamily="34" charset="0"/>
                        </a:rPr>
                        <a:t>3 700</a:t>
                      </a:r>
                    </a:p>
                  </a:txBody>
                  <a:tcPr/>
                </a:tc>
                <a:tc>
                  <a:txBody>
                    <a:bodyPr/>
                    <a:lstStyle/>
                    <a:p>
                      <a:r>
                        <a:rPr lang="fi-FI" sz="3600" dirty="0">
                          <a:latin typeface="Calibri" panose="020F0502020204030204" pitchFamily="34" charset="0"/>
                          <a:cs typeface="Calibri" panose="020F0502020204030204" pitchFamily="34" charset="0"/>
                        </a:rPr>
                        <a:t>1 700</a:t>
                      </a:r>
                    </a:p>
                  </a:txBody>
                  <a:tcPr/>
                </a:tc>
                <a:tc>
                  <a:txBody>
                    <a:bodyPr/>
                    <a:lstStyle/>
                    <a:p>
                      <a:r>
                        <a:rPr lang="fi-FI" sz="3600" dirty="0">
                          <a:latin typeface="Calibri" panose="020F0502020204030204" pitchFamily="34" charset="0"/>
                          <a:cs typeface="Calibri" panose="020F0502020204030204" pitchFamily="34" charset="0"/>
                        </a:rPr>
                        <a:t>64/71 v.</a:t>
                      </a:r>
                    </a:p>
                  </a:txBody>
                  <a:tcPr/>
                </a:tc>
                <a:extLst>
                  <a:ext uri="{0D108BD9-81ED-4DB2-BD59-A6C34878D82A}">
                    <a16:rowId xmlns:a16="http://schemas.microsoft.com/office/drawing/2014/main" val="769174043"/>
                  </a:ext>
                </a:extLst>
              </a:tr>
              <a:tr h="785009">
                <a:tc>
                  <a:txBody>
                    <a:bodyPr/>
                    <a:lstStyle/>
                    <a:p>
                      <a:r>
                        <a:rPr lang="fi-FI" sz="3600" dirty="0">
                          <a:latin typeface="Calibri" panose="020F0502020204030204" pitchFamily="34" charset="0"/>
                          <a:cs typeface="Calibri" panose="020F0502020204030204" pitchFamily="34" charset="0"/>
                        </a:rPr>
                        <a:t>1970</a:t>
                      </a:r>
                    </a:p>
                  </a:txBody>
                  <a:tcPr/>
                </a:tc>
                <a:tc>
                  <a:txBody>
                    <a:bodyPr/>
                    <a:lstStyle/>
                    <a:p>
                      <a:r>
                        <a:rPr lang="fi-FI" sz="3600" dirty="0">
                          <a:latin typeface="Calibri" panose="020F0502020204030204" pitchFamily="34" charset="0"/>
                          <a:cs typeface="Calibri" panose="020F0502020204030204" pitchFamily="34" charset="0"/>
                        </a:rPr>
                        <a:t>64 559</a:t>
                      </a:r>
                    </a:p>
                  </a:txBody>
                  <a:tcPr/>
                </a:tc>
                <a:tc>
                  <a:txBody>
                    <a:bodyPr/>
                    <a:lstStyle/>
                    <a:p>
                      <a:r>
                        <a:rPr lang="fi-FI" sz="3600" dirty="0">
                          <a:latin typeface="Calibri" panose="020F0502020204030204" pitchFamily="34" charset="0"/>
                          <a:cs typeface="Calibri" panose="020F0502020204030204" pitchFamily="34" charset="0"/>
                        </a:rPr>
                        <a:t>5,8</a:t>
                      </a:r>
                    </a:p>
                  </a:txBody>
                  <a:tcPr/>
                </a:tc>
                <a:tc>
                  <a:txBody>
                    <a:bodyPr/>
                    <a:lstStyle/>
                    <a:p>
                      <a:r>
                        <a:rPr lang="fi-FI" sz="3600" dirty="0">
                          <a:latin typeface="Calibri" panose="020F0502020204030204" pitchFamily="34" charset="0"/>
                          <a:cs typeface="Calibri" panose="020F0502020204030204" pitchFamily="34" charset="0"/>
                        </a:rPr>
                        <a:t>6 000</a:t>
                      </a:r>
                    </a:p>
                  </a:txBody>
                  <a:tcPr/>
                </a:tc>
                <a:tc>
                  <a:txBody>
                    <a:bodyPr/>
                    <a:lstStyle/>
                    <a:p>
                      <a:r>
                        <a:rPr lang="fi-FI" sz="3600" dirty="0">
                          <a:latin typeface="Calibri" panose="020F0502020204030204" pitchFamily="34" charset="0"/>
                          <a:cs typeface="Calibri" panose="020F0502020204030204" pitchFamily="34" charset="0"/>
                        </a:rPr>
                        <a:t>850</a:t>
                      </a:r>
                    </a:p>
                  </a:txBody>
                  <a:tcPr/>
                </a:tc>
                <a:tc>
                  <a:txBody>
                    <a:bodyPr/>
                    <a:lstStyle/>
                    <a:p>
                      <a:r>
                        <a:rPr lang="fi-FI" sz="3600" dirty="0">
                          <a:latin typeface="Calibri" panose="020F0502020204030204" pitchFamily="34" charset="0"/>
                          <a:cs typeface="Calibri" panose="020F0502020204030204" pitchFamily="34" charset="0"/>
                        </a:rPr>
                        <a:t>65/73 v.</a:t>
                      </a:r>
                    </a:p>
                  </a:txBody>
                  <a:tcPr/>
                </a:tc>
                <a:extLst>
                  <a:ext uri="{0D108BD9-81ED-4DB2-BD59-A6C34878D82A}">
                    <a16:rowId xmlns:a16="http://schemas.microsoft.com/office/drawing/2014/main" val="339358153"/>
                  </a:ext>
                </a:extLst>
              </a:tr>
              <a:tr h="785009">
                <a:tc>
                  <a:txBody>
                    <a:bodyPr/>
                    <a:lstStyle/>
                    <a:p>
                      <a:r>
                        <a:rPr lang="fi-FI" sz="3600" dirty="0">
                          <a:latin typeface="Calibri" panose="020F0502020204030204" pitchFamily="34" charset="0"/>
                          <a:cs typeface="Calibri" panose="020F0502020204030204" pitchFamily="34" charset="0"/>
                        </a:rPr>
                        <a:t>1980</a:t>
                      </a:r>
                    </a:p>
                  </a:txBody>
                  <a:tcPr/>
                </a:tc>
                <a:tc>
                  <a:txBody>
                    <a:bodyPr/>
                    <a:lstStyle/>
                    <a:p>
                      <a:r>
                        <a:rPr lang="fi-FI" sz="3600" dirty="0">
                          <a:latin typeface="Calibri" panose="020F0502020204030204" pitchFamily="34" charset="0"/>
                          <a:cs typeface="Calibri" panose="020F0502020204030204" pitchFamily="34" charset="0"/>
                        </a:rPr>
                        <a:t>63 064</a:t>
                      </a:r>
                    </a:p>
                  </a:txBody>
                  <a:tcPr/>
                </a:tc>
                <a:tc>
                  <a:txBody>
                    <a:bodyPr/>
                    <a:lstStyle/>
                    <a:p>
                      <a:r>
                        <a:rPr lang="fi-FI" sz="3600" dirty="0">
                          <a:latin typeface="Calibri" panose="020F0502020204030204" pitchFamily="34" charset="0"/>
                          <a:cs typeface="Calibri" panose="020F0502020204030204" pitchFamily="34" charset="0"/>
                        </a:rPr>
                        <a:t>13,1</a:t>
                      </a:r>
                    </a:p>
                  </a:txBody>
                  <a:tcPr/>
                </a:tc>
                <a:tc>
                  <a:txBody>
                    <a:bodyPr/>
                    <a:lstStyle/>
                    <a:p>
                      <a:r>
                        <a:rPr lang="fi-FI" sz="3600" dirty="0">
                          <a:latin typeface="Calibri" panose="020F0502020204030204" pitchFamily="34" charset="0"/>
                          <a:cs typeface="Calibri" panose="020F0502020204030204" pitchFamily="34" charset="0"/>
                        </a:rPr>
                        <a:t>9 500</a:t>
                      </a:r>
                    </a:p>
                  </a:txBody>
                  <a:tcPr/>
                </a:tc>
                <a:tc>
                  <a:txBody>
                    <a:bodyPr/>
                    <a:lstStyle/>
                    <a:p>
                      <a:r>
                        <a:rPr lang="fi-FI" sz="3600" dirty="0">
                          <a:latin typeface="Calibri" panose="020F0502020204030204" pitchFamily="34" charset="0"/>
                          <a:cs typeface="Calibri" panose="020F0502020204030204" pitchFamily="34" charset="0"/>
                        </a:rPr>
                        <a:t>480</a:t>
                      </a:r>
                    </a:p>
                  </a:txBody>
                  <a:tcPr/>
                </a:tc>
                <a:tc>
                  <a:txBody>
                    <a:bodyPr/>
                    <a:lstStyle/>
                    <a:p>
                      <a:r>
                        <a:rPr lang="fi-FI" sz="3600" dirty="0">
                          <a:latin typeface="Calibri" panose="020F0502020204030204" pitchFamily="34" charset="0"/>
                          <a:cs typeface="Calibri" panose="020F0502020204030204" pitchFamily="34" charset="0"/>
                        </a:rPr>
                        <a:t>69/77 v.</a:t>
                      </a:r>
                    </a:p>
                  </a:txBody>
                  <a:tcPr/>
                </a:tc>
                <a:extLst>
                  <a:ext uri="{0D108BD9-81ED-4DB2-BD59-A6C34878D82A}">
                    <a16:rowId xmlns:a16="http://schemas.microsoft.com/office/drawing/2014/main" val="3636647197"/>
                  </a:ext>
                </a:extLst>
              </a:tr>
              <a:tr h="785009">
                <a:tc>
                  <a:txBody>
                    <a:bodyPr/>
                    <a:lstStyle/>
                    <a:p>
                      <a:r>
                        <a:rPr lang="fi-FI" sz="3600" dirty="0">
                          <a:latin typeface="Calibri" panose="020F0502020204030204" pitchFamily="34" charset="0"/>
                          <a:cs typeface="Calibri" panose="020F0502020204030204" pitchFamily="34" charset="0"/>
                        </a:rPr>
                        <a:t>1990</a:t>
                      </a:r>
                    </a:p>
                  </a:txBody>
                  <a:tcPr/>
                </a:tc>
                <a:tc>
                  <a:txBody>
                    <a:bodyPr/>
                    <a:lstStyle/>
                    <a:p>
                      <a:r>
                        <a:rPr lang="fi-FI" sz="3600" dirty="0">
                          <a:latin typeface="Calibri" panose="020F0502020204030204" pitchFamily="34" charset="0"/>
                          <a:cs typeface="Calibri" panose="020F0502020204030204" pitchFamily="34" charset="0"/>
                        </a:rPr>
                        <a:t>65 549</a:t>
                      </a:r>
                    </a:p>
                  </a:txBody>
                  <a:tcPr/>
                </a:tc>
                <a:tc>
                  <a:txBody>
                    <a:bodyPr/>
                    <a:lstStyle/>
                    <a:p>
                      <a:r>
                        <a:rPr lang="fi-FI" sz="3600" dirty="0">
                          <a:latin typeface="Calibri" panose="020F0502020204030204" pitchFamily="34" charset="0"/>
                          <a:cs typeface="Calibri" panose="020F0502020204030204" pitchFamily="34" charset="0"/>
                        </a:rPr>
                        <a:t>25,2</a:t>
                      </a:r>
                    </a:p>
                  </a:txBody>
                  <a:tcPr/>
                </a:tc>
                <a:tc>
                  <a:txBody>
                    <a:bodyPr/>
                    <a:lstStyle/>
                    <a:p>
                      <a:r>
                        <a:rPr lang="fi-FI" sz="3600" dirty="0">
                          <a:latin typeface="Calibri" panose="020F0502020204030204" pitchFamily="34" charset="0"/>
                          <a:cs typeface="Calibri" panose="020F0502020204030204" pitchFamily="34" charset="0"/>
                        </a:rPr>
                        <a:t>13 100</a:t>
                      </a:r>
                    </a:p>
                  </a:txBody>
                  <a:tcPr/>
                </a:tc>
                <a:tc>
                  <a:txBody>
                    <a:bodyPr/>
                    <a:lstStyle/>
                    <a:p>
                      <a:r>
                        <a:rPr lang="fi-FI" sz="3600" dirty="0">
                          <a:latin typeface="Calibri" panose="020F0502020204030204" pitchFamily="34" charset="0"/>
                          <a:cs typeface="Calibri" panose="020F0502020204030204" pitchFamily="34" charset="0"/>
                        </a:rPr>
                        <a:t>370</a:t>
                      </a:r>
                    </a:p>
                  </a:txBody>
                  <a:tcPr/>
                </a:tc>
                <a:tc>
                  <a:txBody>
                    <a:bodyPr/>
                    <a:lstStyle/>
                    <a:p>
                      <a:r>
                        <a:rPr lang="fi-FI" sz="3600" dirty="0">
                          <a:latin typeface="Calibri" panose="020F0502020204030204" pitchFamily="34" charset="0"/>
                          <a:cs typeface="Calibri" panose="020F0502020204030204" pitchFamily="34" charset="0"/>
                        </a:rPr>
                        <a:t>70/78 v.</a:t>
                      </a:r>
                    </a:p>
                  </a:txBody>
                  <a:tcPr/>
                </a:tc>
                <a:extLst>
                  <a:ext uri="{0D108BD9-81ED-4DB2-BD59-A6C34878D82A}">
                    <a16:rowId xmlns:a16="http://schemas.microsoft.com/office/drawing/2014/main" val="2695599315"/>
                  </a:ext>
                </a:extLst>
              </a:tr>
              <a:tr h="785009">
                <a:tc>
                  <a:txBody>
                    <a:bodyPr/>
                    <a:lstStyle/>
                    <a:p>
                      <a:r>
                        <a:rPr lang="fi-FI" sz="3600" dirty="0">
                          <a:latin typeface="Calibri" panose="020F0502020204030204" pitchFamily="34" charset="0"/>
                          <a:cs typeface="Calibri" panose="020F0502020204030204" pitchFamily="34" charset="0"/>
                        </a:rPr>
                        <a:t>1998</a:t>
                      </a:r>
                    </a:p>
                  </a:txBody>
                  <a:tcPr/>
                </a:tc>
                <a:tc>
                  <a:txBody>
                    <a:bodyPr/>
                    <a:lstStyle/>
                    <a:p>
                      <a:r>
                        <a:rPr lang="fi-FI" sz="3600" dirty="0">
                          <a:latin typeface="Calibri" panose="020F0502020204030204" pitchFamily="34" charset="0"/>
                          <a:cs typeface="Calibri" panose="020F0502020204030204" pitchFamily="34" charset="0"/>
                        </a:rPr>
                        <a:t>57 100</a:t>
                      </a:r>
                    </a:p>
                  </a:txBody>
                  <a:tcPr/>
                </a:tc>
                <a:tc>
                  <a:txBody>
                    <a:bodyPr/>
                    <a:lstStyle/>
                    <a:p>
                      <a:r>
                        <a:rPr lang="fi-FI" sz="3600" dirty="0">
                          <a:latin typeface="Calibri" panose="020F0502020204030204" pitchFamily="34" charset="0"/>
                          <a:cs typeface="Calibri" panose="020F0502020204030204" pitchFamily="34" charset="0"/>
                        </a:rPr>
                        <a:t>37,2</a:t>
                      </a:r>
                    </a:p>
                  </a:txBody>
                  <a:tcPr/>
                </a:tc>
                <a:tc>
                  <a:txBody>
                    <a:bodyPr/>
                    <a:lstStyle/>
                    <a:p>
                      <a:r>
                        <a:rPr lang="fi-FI" sz="3600" dirty="0">
                          <a:latin typeface="Calibri" panose="020F0502020204030204" pitchFamily="34" charset="0"/>
                          <a:cs typeface="Calibri" panose="020F0502020204030204" pitchFamily="34" charset="0"/>
                        </a:rPr>
                        <a:t>13 800</a:t>
                      </a:r>
                    </a:p>
                  </a:txBody>
                  <a:tcPr/>
                </a:tc>
                <a:tc>
                  <a:txBody>
                    <a:bodyPr/>
                    <a:lstStyle/>
                    <a:p>
                      <a:r>
                        <a:rPr lang="fi-FI" sz="3600" dirty="0">
                          <a:latin typeface="Calibri" panose="020F0502020204030204" pitchFamily="34" charset="0"/>
                          <a:cs typeface="Calibri" panose="020F0502020204030204" pitchFamily="34" charset="0"/>
                        </a:rPr>
                        <a:t>240</a:t>
                      </a:r>
                    </a:p>
                  </a:txBody>
                  <a:tcPr/>
                </a:tc>
                <a:tc>
                  <a:txBody>
                    <a:bodyPr/>
                    <a:lstStyle/>
                    <a:p>
                      <a:r>
                        <a:rPr lang="fi-FI" sz="3600" dirty="0">
                          <a:latin typeface="Calibri" panose="020F0502020204030204" pitchFamily="34" charset="0"/>
                          <a:cs typeface="Calibri" panose="020F0502020204030204" pitchFamily="34" charset="0"/>
                        </a:rPr>
                        <a:t>73/80 v.</a:t>
                      </a:r>
                    </a:p>
                  </a:txBody>
                  <a:tcPr/>
                </a:tc>
                <a:extLst>
                  <a:ext uri="{0D108BD9-81ED-4DB2-BD59-A6C34878D82A}">
                    <a16:rowId xmlns:a16="http://schemas.microsoft.com/office/drawing/2014/main" val="458607940"/>
                  </a:ext>
                </a:extLst>
              </a:tr>
              <a:tr h="785009">
                <a:tc>
                  <a:txBody>
                    <a:bodyPr/>
                    <a:lstStyle/>
                    <a:p>
                      <a:r>
                        <a:rPr lang="fi-FI" sz="3600" dirty="0">
                          <a:latin typeface="Calibri" panose="020F0502020204030204" pitchFamily="34" charset="0"/>
                          <a:cs typeface="Calibri" panose="020F0502020204030204" pitchFamily="34" charset="0"/>
                        </a:rPr>
                        <a:t>2007</a:t>
                      </a:r>
                    </a:p>
                  </a:txBody>
                  <a:tcPr/>
                </a:tc>
                <a:tc>
                  <a:txBody>
                    <a:bodyPr/>
                    <a:lstStyle/>
                    <a:p>
                      <a:r>
                        <a:rPr lang="fi-FI" sz="3600" dirty="0">
                          <a:latin typeface="Calibri" panose="020F0502020204030204" pitchFamily="34" charset="0"/>
                          <a:cs typeface="Calibri" panose="020F0502020204030204" pitchFamily="34" charset="0"/>
                        </a:rPr>
                        <a:t>58 729</a:t>
                      </a:r>
                    </a:p>
                  </a:txBody>
                  <a:tcPr/>
                </a:tc>
                <a:tc>
                  <a:txBody>
                    <a:bodyPr/>
                    <a:lstStyle/>
                    <a:p>
                      <a:r>
                        <a:rPr lang="fi-FI" sz="3600" dirty="0">
                          <a:latin typeface="Calibri" panose="020F0502020204030204" pitchFamily="34" charset="0"/>
                          <a:cs typeface="Calibri" panose="020F0502020204030204" pitchFamily="34" charset="0"/>
                        </a:rPr>
                        <a:t>40,6</a:t>
                      </a:r>
                    </a:p>
                  </a:txBody>
                  <a:tcPr/>
                </a:tc>
                <a:tc>
                  <a:txBody>
                    <a:bodyPr/>
                    <a:lstStyle/>
                    <a:p>
                      <a:r>
                        <a:rPr lang="fi-FI" sz="3600" dirty="0">
                          <a:latin typeface="Calibri" panose="020F0502020204030204" pitchFamily="34" charset="0"/>
                          <a:cs typeface="Calibri" panose="020F0502020204030204" pitchFamily="34" charset="0"/>
                        </a:rPr>
                        <a:t>13 224</a:t>
                      </a:r>
                    </a:p>
                  </a:txBody>
                  <a:tcPr/>
                </a:tc>
                <a:tc>
                  <a:txBody>
                    <a:bodyPr/>
                    <a:lstStyle/>
                    <a:p>
                      <a:r>
                        <a:rPr lang="fi-FI" sz="3600" dirty="0">
                          <a:latin typeface="Calibri" panose="020F0502020204030204" pitchFamily="34" charset="0"/>
                          <a:cs typeface="Calibri" panose="020F0502020204030204" pitchFamily="34" charset="0"/>
                        </a:rPr>
                        <a:t>161</a:t>
                      </a:r>
                    </a:p>
                  </a:txBody>
                  <a:tcPr/>
                </a:tc>
                <a:tc>
                  <a:txBody>
                    <a:bodyPr/>
                    <a:lstStyle/>
                    <a:p>
                      <a:r>
                        <a:rPr lang="fi-FI" sz="3600" dirty="0">
                          <a:latin typeface="Calibri" panose="020F0502020204030204" pitchFamily="34" charset="0"/>
                          <a:cs typeface="Calibri" panose="020F0502020204030204" pitchFamily="34" charset="0"/>
                        </a:rPr>
                        <a:t>75/82 v.</a:t>
                      </a:r>
                    </a:p>
                  </a:txBody>
                  <a:tcPr/>
                </a:tc>
                <a:extLst>
                  <a:ext uri="{0D108BD9-81ED-4DB2-BD59-A6C34878D82A}">
                    <a16:rowId xmlns:a16="http://schemas.microsoft.com/office/drawing/2014/main" val="498123183"/>
                  </a:ext>
                </a:extLst>
              </a:tr>
              <a:tr h="785009">
                <a:tc>
                  <a:txBody>
                    <a:bodyPr/>
                    <a:lstStyle/>
                    <a:p>
                      <a:r>
                        <a:rPr lang="fi-FI" sz="3600" dirty="0">
                          <a:latin typeface="Calibri" panose="020F0502020204030204" pitchFamily="34" charset="0"/>
                          <a:cs typeface="Calibri" panose="020F0502020204030204" pitchFamily="34" charset="0"/>
                        </a:rPr>
                        <a:t>2021</a:t>
                      </a:r>
                    </a:p>
                  </a:txBody>
                  <a:tcPr/>
                </a:tc>
                <a:tc>
                  <a:txBody>
                    <a:bodyPr/>
                    <a:lstStyle/>
                    <a:p>
                      <a:r>
                        <a:rPr lang="fi-FI" sz="3600" dirty="0">
                          <a:latin typeface="Calibri" panose="020F0502020204030204" pitchFamily="34" charset="0"/>
                          <a:cs typeface="Calibri" panose="020F0502020204030204" pitchFamily="34" charset="0"/>
                        </a:rPr>
                        <a:t>49 594</a:t>
                      </a:r>
                    </a:p>
                  </a:txBody>
                  <a:tcPr/>
                </a:tc>
                <a:tc>
                  <a:txBody>
                    <a:bodyPr/>
                    <a:lstStyle/>
                    <a:p>
                      <a:r>
                        <a:rPr lang="fi-FI" sz="3600" dirty="0">
                          <a:latin typeface="Calibri" panose="020F0502020204030204" pitchFamily="34" charset="0"/>
                          <a:cs typeface="Calibri" panose="020F0502020204030204" pitchFamily="34" charset="0"/>
                        </a:rPr>
                        <a:t>47,7</a:t>
                      </a:r>
                    </a:p>
                  </a:txBody>
                  <a:tcPr/>
                </a:tc>
                <a:tc>
                  <a:txBody>
                    <a:bodyPr/>
                    <a:lstStyle/>
                    <a:p>
                      <a:r>
                        <a:rPr lang="fi-FI" sz="3600" dirty="0">
                          <a:latin typeface="Calibri" panose="020F0502020204030204" pitchFamily="34" charset="0"/>
                          <a:cs typeface="Calibri" panose="020F0502020204030204" pitchFamily="34" charset="0"/>
                        </a:rPr>
                        <a:t>12 166</a:t>
                      </a:r>
                    </a:p>
                  </a:txBody>
                  <a:tcPr/>
                </a:tc>
                <a:tc>
                  <a:txBody>
                    <a:bodyPr/>
                    <a:lstStyle/>
                    <a:p>
                      <a:r>
                        <a:rPr lang="fi-FI" sz="3600" dirty="0">
                          <a:latin typeface="Calibri" panose="020F0502020204030204" pitchFamily="34" charset="0"/>
                          <a:cs typeface="Calibri" panose="020F0502020204030204" pitchFamily="34" charset="0"/>
                        </a:rPr>
                        <a:t>88</a:t>
                      </a:r>
                    </a:p>
                  </a:txBody>
                  <a:tcPr/>
                </a:tc>
                <a:tc>
                  <a:txBody>
                    <a:bodyPr/>
                    <a:lstStyle/>
                    <a:p>
                      <a:r>
                        <a:rPr lang="fi-FI" sz="3600" dirty="0">
                          <a:latin typeface="Calibri" panose="020F0502020204030204" pitchFamily="34" charset="0"/>
                          <a:cs typeface="Calibri" panose="020F0502020204030204" pitchFamily="34" charset="0"/>
                        </a:rPr>
                        <a:t>79/84 v.</a:t>
                      </a:r>
                    </a:p>
                  </a:txBody>
                  <a:tcPr/>
                </a:tc>
                <a:extLst>
                  <a:ext uri="{0D108BD9-81ED-4DB2-BD59-A6C34878D82A}">
                    <a16:rowId xmlns:a16="http://schemas.microsoft.com/office/drawing/2014/main" val="1607194162"/>
                  </a:ext>
                </a:extLst>
              </a:tr>
            </a:tbl>
          </a:graphicData>
        </a:graphic>
      </p:graphicFrame>
    </p:spTree>
    <p:extLst>
      <p:ext uri="{BB962C8B-B14F-4D97-AF65-F5344CB8AC3E}">
        <p14:creationId xmlns:p14="http://schemas.microsoft.com/office/powerpoint/2010/main" val="19134452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02"/>
        <p:cNvGrpSpPr/>
        <p:nvPr/>
      </p:nvGrpSpPr>
      <p:grpSpPr>
        <a:xfrm>
          <a:off x="0" y="0"/>
          <a:ext cx="0" cy="0"/>
          <a:chOff x="0" y="0"/>
          <a:chExt cx="0" cy="0"/>
        </a:xfrm>
      </p:grpSpPr>
      <p:sp>
        <p:nvSpPr>
          <p:cNvPr id="105" name="Google Shape;105;p12"/>
          <p:cNvSpPr txBox="1">
            <a:spLocks noGrp="1"/>
          </p:cNvSpPr>
          <p:nvPr>
            <p:ph type="title"/>
          </p:nvPr>
        </p:nvSpPr>
        <p:spPr>
          <a:prstGeom prst="rect">
            <a:avLst/>
          </a:prstGeom>
          <a:noFill/>
          <a:ln>
            <a:noFill/>
          </a:ln>
        </p:spPr>
        <p:txBody>
          <a:bodyPr spcFirstLastPara="1" wrap="square" lIns="91425" tIns="45700" rIns="91425" bIns="45700" anchor="ctr" anchorCtr="0">
            <a:normAutofit/>
          </a:bodyPr>
          <a:lstStyle/>
          <a:p>
            <a:pPr marL="0" lvl="0" indent="0" algn="ctr" rtl="0">
              <a:lnSpc>
                <a:spcPct val="90000"/>
              </a:lnSpc>
              <a:spcBef>
                <a:spcPts val="0"/>
              </a:spcBef>
              <a:spcAft>
                <a:spcPts val="0"/>
              </a:spcAft>
              <a:buClr>
                <a:srgbClr val="575757"/>
              </a:buClr>
              <a:buSzPct val="100000"/>
              <a:buFont typeface="Calibri"/>
              <a:buNone/>
            </a:pPr>
            <a:r>
              <a:rPr lang="fi-FI" dirty="0"/>
              <a:t>Näkökulmia tehtävään</a:t>
            </a:r>
            <a:endParaRPr dirty="0">
              <a:solidFill>
                <a:srgbClr val="FF0000"/>
              </a:solidFill>
            </a:endParaRPr>
          </a:p>
        </p:txBody>
      </p:sp>
      <p:sp>
        <p:nvSpPr>
          <p:cNvPr id="103" name="Google Shape;103;p12"/>
          <p:cNvSpPr txBox="1">
            <a:spLocks noGrp="1"/>
          </p:cNvSpPr>
          <p:nvPr>
            <p:ph type="body" idx="1"/>
          </p:nvPr>
        </p:nvSpPr>
        <p:spPr>
          <a:prstGeom prst="rect">
            <a:avLst/>
          </a:prstGeom>
          <a:noFill/>
          <a:ln>
            <a:noFill/>
          </a:ln>
        </p:spPr>
        <p:txBody>
          <a:bodyPr spcFirstLastPara="1" wrap="square" lIns="91425" tIns="45700" rIns="91425" bIns="45700" anchor="t" anchorCtr="0">
            <a:normAutofit/>
          </a:bodyPr>
          <a:lstStyle/>
          <a:p>
            <a:pPr marL="0" indent="0"/>
            <a:r>
              <a:rPr lang="fi-FI" sz="5400" dirty="0"/>
              <a:t>a) Miten Suomi on muuttunut toisen maailmansodan jälkeen taulukon perusteella? (8 p.)</a:t>
            </a:r>
          </a:p>
          <a:p>
            <a:pPr marL="857250" lvl="0" indent="-857250" algn="l" rtl="0">
              <a:spcBef>
                <a:spcPts val="2000"/>
              </a:spcBef>
              <a:spcAft>
                <a:spcPts val="0"/>
              </a:spcAft>
              <a:buFont typeface="Arial" panose="020B0604020202020204" pitchFamily="34" charset="0"/>
              <a:buChar char="•"/>
            </a:pPr>
            <a:r>
              <a:rPr lang="fi-FI" sz="5400" dirty="0"/>
              <a:t>Syntyneiden määrä oli vuonna 1950 huomattavasti korkeampi kuin muina vuosina. Syntyvyys kääntyy laskuun 1970-luvulle tultaessa.</a:t>
            </a:r>
          </a:p>
          <a:p>
            <a:pPr marL="857250" lvl="0" indent="-857250" algn="l" rtl="0">
              <a:spcBef>
                <a:spcPts val="2000"/>
              </a:spcBef>
              <a:spcAft>
                <a:spcPts val="0"/>
              </a:spcAft>
              <a:buFont typeface="Arial" panose="020B0604020202020204" pitchFamily="34" charset="0"/>
              <a:buChar char="•"/>
            </a:pPr>
            <a:r>
              <a:rPr lang="fi-FI" sz="5400" dirty="0"/>
              <a:t>Avioerojen määrä kasvaa ajanjaksona voimakkaasti.</a:t>
            </a:r>
          </a:p>
          <a:p>
            <a:pPr marL="857250" lvl="0" indent="-857250" algn="l" rtl="0">
              <a:spcBef>
                <a:spcPts val="2000"/>
              </a:spcBef>
              <a:spcAft>
                <a:spcPts val="0"/>
              </a:spcAft>
              <a:buFont typeface="Arial" panose="020B0604020202020204" pitchFamily="34" charset="0"/>
              <a:buChar char="•"/>
            </a:pPr>
            <a:r>
              <a:rPr lang="fi-FI" sz="5400" dirty="0"/>
              <a:t>Aviottomana syntyneiden määrä nousee koko ajan, ollen 2000-luvulla moninkertainen aikajakson alkuvuosiin verrattuna.</a:t>
            </a:r>
          </a:p>
          <a:p>
            <a:pPr marL="857250" indent="-857250">
              <a:buFont typeface="Arial" panose="020B0604020202020204" pitchFamily="34" charset="0"/>
              <a:buChar char="•"/>
            </a:pPr>
            <a:r>
              <a:rPr lang="fi-FI" sz="5400" dirty="0"/>
              <a:t>Imeväiskuolleisuus laskee kuvattuna aikana voimakkaasti.</a:t>
            </a:r>
          </a:p>
        </p:txBody>
      </p:sp>
      <p:sp>
        <p:nvSpPr>
          <p:cNvPr id="104" name="Google Shape;104;p12"/>
          <p:cNvSpPr txBox="1">
            <a:spLocks noGrp="1"/>
          </p:cNvSpPr>
          <p:nvPr>
            <p:ph type="sldNum" idx="12"/>
          </p:nvPr>
        </p:nvSpPr>
        <p:spPr>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SzPts val="2400"/>
              <a:buNone/>
            </a:pPr>
            <a:fld id="{00000000-1234-1234-1234-123412341234}" type="slidenum">
              <a:rPr lang="fi-FI"/>
              <a:t>6</a:t>
            </a:fld>
            <a:endParaRPr/>
          </a:p>
        </p:txBody>
      </p:sp>
      <p:sp>
        <p:nvSpPr>
          <p:cNvPr id="107" name="Google Shape;107;p12"/>
          <p:cNvSpPr txBox="1">
            <a:spLocks noGrp="1"/>
          </p:cNvSpPr>
          <p:nvPr>
            <p:ph type="ftr" idx="11"/>
          </p:nvPr>
        </p:nvSpPr>
        <p:spPr>
          <a:prstGeom prst="rect">
            <a:avLst/>
          </a:prstGeom>
          <a:noFill/>
          <a:ln>
            <a:noFill/>
          </a:ln>
        </p:spPr>
        <p:txBody>
          <a:bodyPr spcFirstLastPara="1" wrap="square" lIns="91425" tIns="45700" rIns="91425" bIns="45700" anchor="b" anchorCtr="0">
            <a:noAutofit/>
          </a:bodyPr>
          <a:lstStyle/>
          <a:p>
            <a:pPr marL="0" lvl="0" indent="0" algn="l" rtl="0">
              <a:lnSpc>
                <a:spcPct val="100000"/>
              </a:lnSpc>
              <a:spcBef>
                <a:spcPts val="0"/>
              </a:spcBef>
              <a:spcAft>
                <a:spcPts val="0"/>
              </a:spcAft>
              <a:buSzPts val="1400"/>
              <a:buNone/>
            </a:pPr>
            <a:r>
              <a:rPr lang="fi-FI" dirty="0"/>
              <a:t>Forum Historia Kertaus, Historian koe ja siinä menestyminen</a:t>
            </a:r>
            <a:endParaRPr dirty="0"/>
          </a:p>
        </p:txBody>
      </p:sp>
    </p:spTree>
    <p:extLst>
      <p:ext uri="{BB962C8B-B14F-4D97-AF65-F5344CB8AC3E}">
        <p14:creationId xmlns:p14="http://schemas.microsoft.com/office/powerpoint/2010/main" val="344586300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02"/>
        <p:cNvGrpSpPr/>
        <p:nvPr/>
      </p:nvGrpSpPr>
      <p:grpSpPr>
        <a:xfrm>
          <a:off x="0" y="0"/>
          <a:ext cx="0" cy="0"/>
          <a:chOff x="0" y="0"/>
          <a:chExt cx="0" cy="0"/>
        </a:xfrm>
      </p:grpSpPr>
      <p:sp>
        <p:nvSpPr>
          <p:cNvPr id="105" name="Google Shape;105;p12"/>
          <p:cNvSpPr txBox="1">
            <a:spLocks noGrp="1"/>
          </p:cNvSpPr>
          <p:nvPr>
            <p:ph type="title"/>
          </p:nvPr>
        </p:nvSpPr>
        <p:spPr>
          <a:prstGeom prst="rect">
            <a:avLst/>
          </a:prstGeom>
          <a:noFill/>
          <a:ln>
            <a:noFill/>
          </a:ln>
        </p:spPr>
        <p:txBody>
          <a:bodyPr spcFirstLastPara="1" wrap="square" lIns="91425" tIns="45700" rIns="91425" bIns="45700" anchor="ctr" anchorCtr="0">
            <a:normAutofit/>
          </a:bodyPr>
          <a:lstStyle/>
          <a:p>
            <a:pPr marL="0" lvl="0" indent="0" algn="ctr" rtl="0">
              <a:lnSpc>
                <a:spcPct val="90000"/>
              </a:lnSpc>
              <a:spcBef>
                <a:spcPts val="0"/>
              </a:spcBef>
              <a:spcAft>
                <a:spcPts val="0"/>
              </a:spcAft>
              <a:buClr>
                <a:srgbClr val="575757"/>
              </a:buClr>
              <a:buSzPct val="100000"/>
              <a:buFont typeface="Calibri"/>
              <a:buNone/>
            </a:pPr>
            <a:r>
              <a:rPr lang="fi-FI" dirty="0"/>
              <a:t>Näkökulmia tehtävään</a:t>
            </a:r>
            <a:endParaRPr dirty="0">
              <a:solidFill>
                <a:srgbClr val="FF0000"/>
              </a:solidFill>
            </a:endParaRPr>
          </a:p>
        </p:txBody>
      </p:sp>
      <p:sp>
        <p:nvSpPr>
          <p:cNvPr id="103" name="Google Shape;103;p12"/>
          <p:cNvSpPr txBox="1">
            <a:spLocks noGrp="1"/>
          </p:cNvSpPr>
          <p:nvPr>
            <p:ph type="body" idx="1"/>
          </p:nvPr>
        </p:nvSpPr>
        <p:spPr>
          <a:prstGeom prst="rect">
            <a:avLst/>
          </a:prstGeom>
          <a:noFill/>
          <a:ln>
            <a:noFill/>
          </a:ln>
        </p:spPr>
        <p:txBody>
          <a:bodyPr spcFirstLastPara="1" wrap="square" lIns="91425" tIns="45700" rIns="91425" bIns="45700" anchor="t" anchorCtr="0">
            <a:normAutofit/>
          </a:bodyPr>
          <a:lstStyle/>
          <a:p>
            <a:pPr marL="0" indent="0"/>
            <a:r>
              <a:rPr lang="fi-FI" sz="5400" dirty="0"/>
              <a:t>a) Miten Suomi on muuttunut toisen maailmansodan jälkeen taulukon perusteella? (8 p.)</a:t>
            </a:r>
          </a:p>
          <a:p>
            <a:pPr marL="857250" lvl="0" indent="-857250" algn="l" rtl="0">
              <a:spcBef>
                <a:spcPts val="2000"/>
              </a:spcBef>
              <a:spcAft>
                <a:spcPts val="0"/>
              </a:spcAft>
              <a:buFont typeface="Arial" panose="020B0604020202020204" pitchFamily="34" charset="0"/>
              <a:buChar char="•"/>
            </a:pPr>
            <a:r>
              <a:rPr lang="fi-FI" sz="5400" dirty="0"/>
              <a:t>Keskimääräinen elinikä nousee ajanjakson aikana voimakkaasti.</a:t>
            </a:r>
          </a:p>
          <a:p>
            <a:pPr marL="857250" lvl="0" indent="-857250" algn="l" rtl="0">
              <a:spcBef>
                <a:spcPts val="2000"/>
              </a:spcBef>
              <a:spcAft>
                <a:spcPts val="0"/>
              </a:spcAft>
              <a:buFont typeface="Arial" panose="020B0604020202020204" pitchFamily="34" charset="0"/>
              <a:buChar char="•"/>
            </a:pPr>
            <a:r>
              <a:rPr lang="fi-FI" sz="5400" dirty="0"/>
              <a:t>Koska vastauksen a-kohdassa on jaossa kuusi pistettä, tulisi vastauksen pääpainon olla b-kohdassa. Älä kuitenkaan aliarvioi a-kohdan merkitystä. Ylimalkainen lukujen havainnointi ei tuo täysiä pisteitä, joten havainnoista on maltettava kertoa riittävän tarkasti.</a:t>
            </a:r>
          </a:p>
          <a:p>
            <a:pPr marL="857250" lvl="0" indent="-857250" algn="l" rtl="0">
              <a:spcBef>
                <a:spcPts val="2000"/>
              </a:spcBef>
              <a:spcAft>
                <a:spcPts val="0"/>
              </a:spcAft>
              <a:buFont typeface="Arial" panose="020B0604020202020204" pitchFamily="34" charset="0"/>
              <a:buChar char="•"/>
            </a:pPr>
            <a:r>
              <a:rPr lang="fi-FI" sz="5400" dirty="0"/>
              <a:t>Tiedot on saatu Tilastokeskuksesta, joten niitä voidaan pitää puolueettomina ja riittävän luotettavina.</a:t>
            </a:r>
          </a:p>
        </p:txBody>
      </p:sp>
      <p:sp>
        <p:nvSpPr>
          <p:cNvPr id="104" name="Google Shape;104;p12"/>
          <p:cNvSpPr txBox="1">
            <a:spLocks noGrp="1"/>
          </p:cNvSpPr>
          <p:nvPr>
            <p:ph type="sldNum" idx="12"/>
          </p:nvPr>
        </p:nvSpPr>
        <p:spPr>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SzPts val="2400"/>
              <a:buNone/>
            </a:pPr>
            <a:fld id="{00000000-1234-1234-1234-123412341234}" type="slidenum">
              <a:rPr lang="fi-FI"/>
              <a:t>7</a:t>
            </a:fld>
            <a:endParaRPr/>
          </a:p>
        </p:txBody>
      </p:sp>
      <p:sp>
        <p:nvSpPr>
          <p:cNvPr id="107" name="Google Shape;107;p12"/>
          <p:cNvSpPr txBox="1">
            <a:spLocks noGrp="1"/>
          </p:cNvSpPr>
          <p:nvPr>
            <p:ph type="ftr" idx="11"/>
          </p:nvPr>
        </p:nvSpPr>
        <p:spPr>
          <a:prstGeom prst="rect">
            <a:avLst/>
          </a:prstGeom>
          <a:noFill/>
          <a:ln>
            <a:noFill/>
          </a:ln>
        </p:spPr>
        <p:txBody>
          <a:bodyPr spcFirstLastPara="1" wrap="square" lIns="91425" tIns="45700" rIns="91425" bIns="45700" anchor="b" anchorCtr="0">
            <a:noAutofit/>
          </a:bodyPr>
          <a:lstStyle/>
          <a:p>
            <a:pPr marL="0" lvl="0" indent="0" algn="l" rtl="0">
              <a:lnSpc>
                <a:spcPct val="100000"/>
              </a:lnSpc>
              <a:spcBef>
                <a:spcPts val="0"/>
              </a:spcBef>
              <a:spcAft>
                <a:spcPts val="0"/>
              </a:spcAft>
              <a:buSzPts val="1400"/>
              <a:buNone/>
            </a:pPr>
            <a:r>
              <a:rPr lang="fi-FI" dirty="0"/>
              <a:t>Forum Historia Kertaus, Historian koe ja siinä menestyminen</a:t>
            </a:r>
            <a:endParaRPr dirty="0"/>
          </a:p>
        </p:txBody>
      </p:sp>
    </p:spTree>
    <p:extLst>
      <p:ext uri="{BB962C8B-B14F-4D97-AF65-F5344CB8AC3E}">
        <p14:creationId xmlns:p14="http://schemas.microsoft.com/office/powerpoint/2010/main" val="12561614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02"/>
        <p:cNvGrpSpPr/>
        <p:nvPr/>
      </p:nvGrpSpPr>
      <p:grpSpPr>
        <a:xfrm>
          <a:off x="0" y="0"/>
          <a:ext cx="0" cy="0"/>
          <a:chOff x="0" y="0"/>
          <a:chExt cx="0" cy="0"/>
        </a:xfrm>
      </p:grpSpPr>
      <p:sp>
        <p:nvSpPr>
          <p:cNvPr id="105" name="Google Shape;105;p12"/>
          <p:cNvSpPr txBox="1">
            <a:spLocks noGrp="1"/>
          </p:cNvSpPr>
          <p:nvPr>
            <p:ph type="title"/>
          </p:nvPr>
        </p:nvSpPr>
        <p:spPr>
          <a:prstGeom prst="rect">
            <a:avLst/>
          </a:prstGeom>
          <a:noFill/>
          <a:ln>
            <a:noFill/>
          </a:ln>
        </p:spPr>
        <p:txBody>
          <a:bodyPr spcFirstLastPara="1" wrap="square" lIns="91425" tIns="45700" rIns="91425" bIns="45700" anchor="ctr" anchorCtr="0">
            <a:normAutofit/>
          </a:bodyPr>
          <a:lstStyle/>
          <a:p>
            <a:pPr marL="0" lvl="0" indent="0" algn="ctr" rtl="0">
              <a:lnSpc>
                <a:spcPct val="90000"/>
              </a:lnSpc>
              <a:spcBef>
                <a:spcPts val="0"/>
              </a:spcBef>
              <a:spcAft>
                <a:spcPts val="0"/>
              </a:spcAft>
              <a:buClr>
                <a:srgbClr val="575757"/>
              </a:buClr>
              <a:buSzPct val="100000"/>
              <a:buFont typeface="Calibri"/>
              <a:buNone/>
            </a:pPr>
            <a:r>
              <a:rPr lang="fi-FI" dirty="0"/>
              <a:t>Näkökulmia tehtävään</a:t>
            </a:r>
            <a:endParaRPr dirty="0">
              <a:solidFill>
                <a:srgbClr val="FF0000"/>
              </a:solidFill>
            </a:endParaRPr>
          </a:p>
        </p:txBody>
      </p:sp>
      <p:sp>
        <p:nvSpPr>
          <p:cNvPr id="103" name="Google Shape;103;p12"/>
          <p:cNvSpPr txBox="1">
            <a:spLocks noGrp="1"/>
          </p:cNvSpPr>
          <p:nvPr>
            <p:ph type="body" idx="1"/>
          </p:nvPr>
        </p:nvSpPr>
        <p:spPr>
          <a:prstGeom prst="rect">
            <a:avLst/>
          </a:prstGeom>
          <a:noFill/>
          <a:ln>
            <a:noFill/>
          </a:ln>
        </p:spPr>
        <p:txBody>
          <a:bodyPr spcFirstLastPara="1" wrap="square" lIns="91425" tIns="45700" rIns="91425" bIns="45700" anchor="t" anchorCtr="0">
            <a:normAutofit fontScale="92500" lnSpcReduction="10000"/>
          </a:bodyPr>
          <a:lstStyle/>
          <a:p>
            <a:pPr marL="0" indent="0"/>
            <a:r>
              <a:rPr lang="fi-FI" sz="5400" dirty="0"/>
              <a:t>b) Mitkä tekijät selittävät kehitystä? (12 p.)</a:t>
            </a:r>
          </a:p>
          <a:p>
            <a:pPr marL="857250" lvl="0" indent="-857250" algn="l" rtl="0">
              <a:spcBef>
                <a:spcPts val="2000"/>
              </a:spcBef>
              <a:spcAft>
                <a:spcPts val="0"/>
              </a:spcAft>
              <a:buFont typeface="Arial" panose="020B0604020202020204" pitchFamily="34" charset="0"/>
              <a:buChar char="•"/>
            </a:pPr>
            <a:r>
              <a:rPr lang="fi-FI" sz="5400" dirty="0"/>
              <a:t>Jälkimmäinen tehtävä laajenee tilaston ulkopuolelle, ja siihen vastaaminen edellyttää Suomen historian yleisten kehityslinjojen tuntemista.</a:t>
            </a:r>
          </a:p>
          <a:p>
            <a:pPr marL="857250" lvl="0" indent="-857250" algn="l" rtl="0">
              <a:spcBef>
                <a:spcPts val="2000"/>
              </a:spcBef>
              <a:spcAft>
                <a:spcPts val="0"/>
              </a:spcAft>
              <a:buFont typeface="Arial" panose="020B0604020202020204" pitchFamily="34" charset="0"/>
              <a:buChar char="•"/>
            </a:pPr>
            <a:r>
              <a:rPr lang="fi-FI" sz="5400" dirty="0"/>
              <a:t>Lukujen takana on suurten ikäluokkien synty, elinkeinorakenteen muutos ja Suomen muuttuminen hyvinvointivaltioksi.</a:t>
            </a:r>
          </a:p>
          <a:p>
            <a:pPr marL="857250" lvl="0" indent="-857250" algn="l" rtl="0">
              <a:spcBef>
                <a:spcPts val="2000"/>
              </a:spcBef>
              <a:spcAft>
                <a:spcPts val="0"/>
              </a:spcAft>
              <a:buFont typeface="Arial" panose="020B0604020202020204" pitchFamily="34" charset="0"/>
              <a:buChar char="•"/>
            </a:pPr>
            <a:r>
              <a:rPr lang="fi-FI" sz="5400" dirty="0"/>
              <a:t>Kun miehet palasivat sodasta, purkautui patoutunut tarve perustaa perheitä. Lapsia syntyi tuolloin paljon, koska Suomi oli vielä maatalousvaltainen, eikä ollut syytä rajoittaa syntyvyyttä. Ehkäisykin oli puutteellista.</a:t>
            </a:r>
          </a:p>
          <a:p>
            <a:pPr marL="857250" lvl="0" indent="-857250" algn="l" rtl="0">
              <a:spcBef>
                <a:spcPts val="2000"/>
              </a:spcBef>
              <a:spcAft>
                <a:spcPts val="0"/>
              </a:spcAft>
              <a:buFont typeface="Arial" panose="020B0604020202020204" pitchFamily="34" charset="0"/>
              <a:buChar char="•"/>
            </a:pPr>
            <a:r>
              <a:rPr lang="fi-FI" sz="5400" dirty="0"/>
              <a:t>1960-luvun jälkeistä kehitystä selittää elinkeinorakenteen muutos ja elintason nousu. Suomi teollistui ja väki muutti maaseudulta kaupunkeihin, joten lapsia ei enää tarvittu maatalouden töihin.</a:t>
            </a:r>
          </a:p>
          <a:p>
            <a:pPr marL="857250" lvl="0" indent="-857250" algn="l" rtl="0">
              <a:spcBef>
                <a:spcPts val="2000"/>
              </a:spcBef>
              <a:spcAft>
                <a:spcPts val="0"/>
              </a:spcAft>
              <a:buFont typeface="Arial" panose="020B0604020202020204" pitchFamily="34" charset="0"/>
              <a:buChar char="•"/>
            </a:pPr>
            <a:endParaRPr lang="fi-FI" sz="5400" dirty="0"/>
          </a:p>
        </p:txBody>
      </p:sp>
      <p:sp>
        <p:nvSpPr>
          <p:cNvPr id="104" name="Google Shape;104;p12"/>
          <p:cNvSpPr txBox="1">
            <a:spLocks noGrp="1"/>
          </p:cNvSpPr>
          <p:nvPr>
            <p:ph type="sldNum" idx="12"/>
          </p:nvPr>
        </p:nvSpPr>
        <p:spPr>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SzPts val="2400"/>
              <a:buNone/>
            </a:pPr>
            <a:fld id="{00000000-1234-1234-1234-123412341234}" type="slidenum">
              <a:rPr lang="fi-FI"/>
              <a:t>8</a:t>
            </a:fld>
            <a:endParaRPr/>
          </a:p>
        </p:txBody>
      </p:sp>
      <p:sp>
        <p:nvSpPr>
          <p:cNvPr id="107" name="Google Shape;107;p12"/>
          <p:cNvSpPr txBox="1">
            <a:spLocks noGrp="1"/>
          </p:cNvSpPr>
          <p:nvPr>
            <p:ph type="ftr" idx="11"/>
          </p:nvPr>
        </p:nvSpPr>
        <p:spPr>
          <a:prstGeom prst="rect">
            <a:avLst/>
          </a:prstGeom>
          <a:noFill/>
          <a:ln>
            <a:noFill/>
          </a:ln>
        </p:spPr>
        <p:txBody>
          <a:bodyPr spcFirstLastPara="1" wrap="square" lIns="91425" tIns="45700" rIns="91425" bIns="45700" anchor="b" anchorCtr="0">
            <a:noAutofit/>
          </a:bodyPr>
          <a:lstStyle/>
          <a:p>
            <a:pPr marL="0" lvl="0" indent="0" algn="l" rtl="0">
              <a:lnSpc>
                <a:spcPct val="100000"/>
              </a:lnSpc>
              <a:spcBef>
                <a:spcPts val="0"/>
              </a:spcBef>
              <a:spcAft>
                <a:spcPts val="0"/>
              </a:spcAft>
              <a:buSzPts val="1400"/>
              <a:buNone/>
            </a:pPr>
            <a:r>
              <a:rPr lang="fi-FI" dirty="0"/>
              <a:t>Forum Historia Kertaus, Historian koe ja siinä menestyminen</a:t>
            </a:r>
            <a:endParaRPr dirty="0"/>
          </a:p>
        </p:txBody>
      </p:sp>
    </p:spTree>
    <p:extLst>
      <p:ext uri="{BB962C8B-B14F-4D97-AF65-F5344CB8AC3E}">
        <p14:creationId xmlns:p14="http://schemas.microsoft.com/office/powerpoint/2010/main" val="12958213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02"/>
        <p:cNvGrpSpPr/>
        <p:nvPr/>
      </p:nvGrpSpPr>
      <p:grpSpPr>
        <a:xfrm>
          <a:off x="0" y="0"/>
          <a:ext cx="0" cy="0"/>
          <a:chOff x="0" y="0"/>
          <a:chExt cx="0" cy="0"/>
        </a:xfrm>
      </p:grpSpPr>
      <p:sp>
        <p:nvSpPr>
          <p:cNvPr id="105" name="Google Shape;105;p12"/>
          <p:cNvSpPr txBox="1">
            <a:spLocks noGrp="1"/>
          </p:cNvSpPr>
          <p:nvPr>
            <p:ph type="title"/>
          </p:nvPr>
        </p:nvSpPr>
        <p:spPr>
          <a:prstGeom prst="rect">
            <a:avLst/>
          </a:prstGeom>
          <a:noFill/>
          <a:ln>
            <a:noFill/>
          </a:ln>
        </p:spPr>
        <p:txBody>
          <a:bodyPr spcFirstLastPara="1" wrap="square" lIns="91425" tIns="45700" rIns="91425" bIns="45700" anchor="ctr" anchorCtr="0">
            <a:normAutofit/>
          </a:bodyPr>
          <a:lstStyle/>
          <a:p>
            <a:pPr marL="0" lvl="0" indent="0" algn="ctr" rtl="0">
              <a:lnSpc>
                <a:spcPct val="90000"/>
              </a:lnSpc>
              <a:spcBef>
                <a:spcPts val="0"/>
              </a:spcBef>
              <a:spcAft>
                <a:spcPts val="0"/>
              </a:spcAft>
              <a:buClr>
                <a:srgbClr val="575757"/>
              </a:buClr>
              <a:buSzPct val="100000"/>
              <a:buFont typeface="Calibri"/>
              <a:buNone/>
            </a:pPr>
            <a:r>
              <a:rPr lang="fi-FI" dirty="0"/>
              <a:t>Näkökulmia tehtävään</a:t>
            </a:r>
            <a:endParaRPr dirty="0">
              <a:solidFill>
                <a:srgbClr val="FF0000"/>
              </a:solidFill>
            </a:endParaRPr>
          </a:p>
        </p:txBody>
      </p:sp>
      <p:sp>
        <p:nvSpPr>
          <p:cNvPr id="103" name="Google Shape;103;p12"/>
          <p:cNvSpPr txBox="1">
            <a:spLocks noGrp="1"/>
          </p:cNvSpPr>
          <p:nvPr>
            <p:ph type="body" idx="1"/>
          </p:nvPr>
        </p:nvSpPr>
        <p:spPr>
          <a:prstGeom prst="rect">
            <a:avLst/>
          </a:prstGeom>
          <a:noFill/>
          <a:ln>
            <a:noFill/>
          </a:ln>
        </p:spPr>
        <p:txBody>
          <a:bodyPr spcFirstLastPara="1" wrap="square" lIns="91425" tIns="45700" rIns="91425" bIns="45700" anchor="t" anchorCtr="0">
            <a:normAutofit fontScale="92500" lnSpcReduction="20000"/>
          </a:bodyPr>
          <a:lstStyle/>
          <a:p>
            <a:pPr marL="0" indent="0"/>
            <a:r>
              <a:rPr lang="fi-FI" sz="5400" dirty="0"/>
              <a:t>b) Mitkä tekijät selittävät kehitystä? (12 p.)</a:t>
            </a:r>
          </a:p>
          <a:p>
            <a:pPr marL="857250" lvl="0" indent="-857250" algn="l" rtl="0">
              <a:spcBef>
                <a:spcPts val="2000"/>
              </a:spcBef>
              <a:spcAft>
                <a:spcPts val="0"/>
              </a:spcAft>
              <a:buFont typeface="Arial" panose="020B0604020202020204" pitchFamily="34" charset="0"/>
              <a:buChar char="•"/>
            </a:pPr>
            <a:r>
              <a:rPr lang="fi-FI" sz="5400" dirty="0"/>
              <a:t>Kaupungistuminen paransi suomalaisen naisen asemaa, mikä yhdessä kehittyneempien ehkäisymenetelmien (e-pilleri) kanssa laski syntyvyyttä.</a:t>
            </a:r>
          </a:p>
          <a:p>
            <a:pPr marL="857250" lvl="0" indent="-857250" algn="l" rtl="0">
              <a:spcBef>
                <a:spcPts val="2000"/>
              </a:spcBef>
              <a:spcAft>
                <a:spcPts val="0"/>
              </a:spcAft>
              <a:buFont typeface="Arial" panose="020B0604020202020204" pitchFamily="34" charset="0"/>
              <a:buChar char="•"/>
            </a:pPr>
            <a:r>
              <a:rPr lang="fi-FI" sz="5400" dirty="0"/>
              <a:t>Avioerojen ja aviottomana syntyneiden määrän jatkuva kasvu kertoo kaupungistumisesta ja naisen itsenäisyyden lisääntymisestä. Esimerkiksi palkkatöissä käynti lisäsi riippumattomuutta miehestä. Kyläyhteisöt olivat tiiviitä, joten sosiaalinen paine käyttäytyä normien mukaan oli suurempi maaseudulla kuin kaupungeissa. Nyky-Suomessa on hyväksyttyä elää ja tehdä lapsia avoliitossa.</a:t>
            </a:r>
          </a:p>
          <a:p>
            <a:pPr marL="857250" lvl="0" indent="-857250" algn="l" rtl="0">
              <a:spcBef>
                <a:spcPts val="2000"/>
              </a:spcBef>
              <a:spcAft>
                <a:spcPts val="0"/>
              </a:spcAft>
              <a:buFont typeface="Arial" panose="020B0604020202020204" pitchFamily="34" charset="0"/>
              <a:buChar char="•"/>
            </a:pPr>
            <a:r>
              <a:rPr lang="fi-FI" sz="5400" dirty="0"/>
              <a:t>Imeväiskuolleisuuden raju lasku ja eliniän nousu kertovat siitä, kuinka elintaso nousee ja yleinen terveydenhoito vähitellen kohenee, kun Suomi teollistuu ja muuttuu </a:t>
            </a:r>
            <a:r>
              <a:rPr lang="fi-FI" sz="5400"/>
              <a:t>pohjoismaiseksi hyvinvointivaltioksi.</a:t>
            </a:r>
            <a:endParaRPr lang="fi-FI" sz="5400" dirty="0"/>
          </a:p>
        </p:txBody>
      </p:sp>
      <p:sp>
        <p:nvSpPr>
          <p:cNvPr id="104" name="Google Shape;104;p12"/>
          <p:cNvSpPr txBox="1">
            <a:spLocks noGrp="1"/>
          </p:cNvSpPr>
          <p:nvPr>
            <p:ph type="sldNum" idx="12"/>
          </p:nvPr>
        </p:nvSpPr>
        <p:spPr>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SzPts val="2400"/>
              <a:buNone/>
            </a:pPr>
            <a:fld id="{00000000-1234-1234-1234-123412341234}" type="slidenum">
              <a:rPr lang="fi-FI"/>
              <a:t>9</a:t>
            </a:fld>
            <a:endParaRPr/>
          </a:p>
        </p:txBody>
      </p:sp>
      <p:sp>
        <p:nvSpPr>
          <p:cNvPr id="107" name="Google Shape;107;p12"/>
          <p:cNvSpPr txBox="1">
            <a:spLocks noGrp="1"/>
          </p:cNvSpPr>
          <p:nvPr>
            <p:ph type="ftr" idx="11"/>
          </p:nvPr>
        </p:nvSpPr>
        <p:spPr>
          <a:prstGeom prst="rect">
            <a:avLst/>
          </a:prstGeom>
          <a:noFill/>
          <a:ln>
            <a:noFill/>
          </a:ln>
        </p:spPr>
        <p:txBody>
          <a:bodyPr spcFirstLastPara="1" wrap="square" lIns="91425" tIns="45700" rIns="91425" bIns="45700" anchor="b" anchorCtr="0">
            <a:noAutofit/>
          </a:bodyPr>
          <a:lstStyle/>
          <a:p>
            <a:pPr marL="0" lvl="0" indent="0" algn="l" rtl="0">
              <a:lnSpc>
                <a:spcPct val="100000"/>
              </a:lnSpc>
              <a:spcBef>
                <a:spcPts val="0"/>
              </a:spcBef>
              <a:spcAft>
                <a:spcPts val="0"/>
              </a:spcAft>
              <a:buSzPts val="1400"/>
              <a:buNone/>
            </a:pPr>
            <a:r>
              <a:rPr lang="fi-FI" dirty="0"/>
              <a:t>Forum Historia Kertaus, Historian koe ja siinä menestyminen</a:t>
            </a:r>
            <a:endParaRPr dirty="0"/>
          </a:p>
        </p:txBody>
      </p:sp>
    </p:spTree>
    <p:extLst>
      <p:ext uri="{BB962C8B-B14F-4D97-AF65-F5344CB8AC3E}">
        <p14:creationId xmlns:p14="http://schemas.microsoft.com/office/powerpoint/2010/main" val="351906416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teema">
  <a:themeElements>
    <a:clrScheme name="Opeaineisto">
      <a:dk1>
        <a:srgbClr val="202020"/>
      </a:dk1>
      <a:lt1>
        <a:srgbClr val="FFFFFF"/>
      </a:lt1>
      <a:dk2>
        <a:srgbClr val="006BB3"/>
      </a:dk2>
      <a:lt2>
        <a:srgbClr val="E7E6E6"/>
      </a:lt2>
      <a:accent1>
        <a:srgbClr val="0096DB"/>
      </a:accent1>
      <a:accent2>
        <a:srgbClr val="009FAD"/>
      </a:accent2>
      <a:accent3>
        <a:srgbClr val="51A300"/>
      </a:accent3>
      <a:accent4>
        <a:srgbClr val="8E7BD3"/>
      </a:accent4>
      <a:accent5>
        <a:srgbClr val="E00000"/>
      </a:accent5>
      <a:accent6>
        <a:srgbClr val="FA6400"/>
      </a:accent6>
      <a:hlink>
        <a:srgbClr val="006BB3"/>
      </a:hlink>
      <a:folHlink>
        <a:srgbClr val="2092C1"/>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81</TotalTime>
  <Words>757</Words>
  <Application>Microsoft Office PowerPoint</Application>
  <PresentationFormat>Mukautettu</PresentationFormat>
  <Paragraphs>176</Paragraphs>
  <Slides>9</Slides>
  <Notes>9</Notes>
  <HiddenSlides>0</HiddenSlides>
  <MMClips>0</MMClips>
  <ScaleCrop>false</ScaleCrop>
  <HeadingPairs>
    <vt:vector size="6" baseType="variant">
      <vt:variant>
        <vt:lpstr>Käytetyt fontit</vt:lpstr>
      </vt:variant>
      <vt:variant>
        <vt:i4>2</vt:i4>
      </vt:variant>
      <vt:variant>
        <vt:lpstr>Teema</vt:lpstr>
      </vt:variant>
      <vt:variant>
        <vt:i4>1</vt:i4>
      </vt:variant>
      <vt:variant>
        <vt:lpstr>Dian otsikot</vt:lpstr>
      </vt:variant>
      <vt:variant>
        <vt:i4>9</vt:i4>
      </vt:variant>
    </vt:vector>
  </HeadingPairs>
  <TitlesOfParts>
    <vt:vector size="12" baseType="lpstr">
      <vt:lpstr>Arial</vt:lpstr>
      <vt:lpstr>Calibri</vt:lpstr>
      <vt:lpstr>Office-teema</vt:lpstr>
      <vt:lpstr>Historian koe ja siinä menestyminen  Taulukko- ja tilastotehtävään vastaaminen</vt:lpstr>
      <vt:lpstr>Taulukko- ja tilastotehtävään vastaaminen</vt:lpstr>
      <vt:lpstr>Esimerkkitehtävä</vt:lpstr>
      <vt:lpstr>Opettajalle</vt:lpstr>
      <vt:lpstr>Näkökulmia tehtävään</vt:lpstr>
      <vt:lpstr>Näkökulmia tehtävään</vt:lpstr>
      <vt:lpstr>Näkökulmia tehtävään</vt:lpstr>
      <vt:lpstr>Näkökulmia tehtävään</vt:lpstr>
      <vt:lpstr>Näkökulmia tehtävään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Forum Historia Kertaus Taulukko ja tilastotehtävään vastaaminen</dc:title>
  <dc:creator>Mika Kortelainen</dc:creator>
  <cp:lastModifiedBy>Kaartinen Minna</cp:lastModifiedBy>
  <cp:revision>16</cp:revision>
  <dcterms:modified xsi:type="dcterms:W3CDTF">2023-08-14T16:28:15Z</dcterms:modified>
</cp:coreProperties>
</file>