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7" r:id="rId1"/>
    <p:sldMasterId id="2147483668"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5143500" type="screen16x9"/>
  <p:notesSz cx="6858000" cy="9144000"/>
  <p:embeddedFontLst>
    <p:embeddedFont>
      <p:font typeface="Calibri" panose="020F0502020204030204" pitchFamily="34" charset="0"/>
      <p:regular r:id="rId14"/>
      <p:bold r:id="rId15"/>
      <p:italic r:id="rId16"/>
      <p:boldItalic r:id="rId17"/>
    </p:embeddedFont>
    <p:embeddedFont>
      <p:font typeface="Source Sans Pro" panose="020B050303040302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35aa4d9a5f_0_8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5" name="Google Shape;125;g135aa4d9a5f_0_83:notes"/>
          <p:cNvSpPr>
            <a:spLocks noGrp="1" noRot="1" noChangeAspect="1"/>
          </p:cNvSpPr>
          <p:nvPr>
            <p:ph type="sldImg" idx="2"/>
          </p:nvPr>
        </p:nvSpPr>
        <p:spPr>
          <a:xfrm>
            <a:off x="423017" y="1143000"/>
            <a:ext cx="6012000" cy="30855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ffeba74bff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ffeba74bf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36457124f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36457124f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ffeba74bf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ffeba74b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67de495fd1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67de495fd1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67de495fd1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67de495fd1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ffeba74bff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ffeba74bf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67de495fd1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67de495fd1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67de495fd1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167de495fd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67de495fd1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67de495fd1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55"/>
        <p:cNvGrpSpPr/>
        <p:nvPr/>
      </p:nvGrpSpPr>
      <p:grpSpPr>
        <a:xfrm>
          <a:off x="0" y="0"/>
          <a:ext cx="0" cy="0"/>
          <a:chOff x="0" y="0"/>
          <a:chExt cx="0" cy="0"/>
        </a:xfrm>
      </p:grpSpPr>
      <p:sp>
        <p:nvSpPr>
          <p:cNvPr id="56" name="Google Shape;56;p14"/>
          <p:cNvSpPr txBox="1">
            <a:spLocks noGrp="1"/>
          </p:cNvSpPr>
          <p:nvPr>
            <p:ph type="title"/>
          </p:nvPr>
        </p:nvSpPr>
        <p:spPr>
          <a:xfrm>
            <a:off x="628650" y="2162587"/>
            <a:ext cx="7886700" cy="9942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chemeClr val="lt1"/>
              </a:buClr>
              <a:buSzPts val="3600"/>
              <a:buFont typeface="Calibri"/>
              <a:buNone/>
              <a:defRPr sz="3600" b="1">
                <a:solidFill>
                  <a:schemeClr val="lt1"/>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57" name="Google Shape;57;p14"/>
          <p:cNvSpPr txBox="1">
            <a:spLocks noGrp="1"/>
          </p:cNvSpPr>
          <p:nvPr>
            <p:ph type="body" idx="1"/>
          </p:nvPr>
        </p:nvSpPr>
        <p:spPr>
          <a:xfrm>
            <a:off x="628650" y="664404"/>
            <a:ext cx="7886700" cy="406800"/>
          </a:xfrm>
          <a:prstGeom prst="rect">
            <a:avLst/>
          </a:prstGeom>
          <a:noFill/>
          <a:ln>
            <a:noFill/>
          </a:ln>
        </p:spPr>
        <p:txBody>
          <a:bodyPr spcFirstLastPara="1" wrap="square" lIns="34275" tIns="17150" rIns="34275" bIns="17150" anchor="ctr" anchorCtr="0">
            <a:normAutofit/>
          </a:bodyPr>
          <a:lstStyle>
            <a:lvl1pPr marL="457200" lvl="0" indent="-228600" algn="ctr" rtl="0">
              <a:lnSpc>
                <a:spcPct val="90000"/>
              </a:lnSpc>
              <a:spcBef>
                <a:spcPts val="800"/>
              </a:spcBef>
              <a:spcAft>
                <a:spcPts val="0"/>
              </a:spcAft>
              <a:buClr>
                <a:schemeClr val="lt1"/>
              </a:buClr>
              <a:buSzPts val="2500"/>
              <a:buFont typeface="Calibri"/>
              <a:buNone/>
              <a:defRPr sz="2500" b="1">
                <a:solidFill>
                  <a:schemeClr val="lt1"/>
                </a:solidFill>
              </a:defRPr>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58" name="Google Shape;58;p14"/>
          <p:cNvSpPr txBox="1">
            <a:spLocks noGrp="1"/>
          </p:cNvSpPr>
          <p:nvPr>
            <p:ph type="body" idx="2"/>
          </p:nvPr>
        </p:nvSpPr>
        <p:spPr>
          <a:xfrm>
            <a:off x="628650" y="1071242"/>
            <a:ext cx="7886700" cy="406800"/>
          </a:xfrm>
          <a:prstGeom prst="rect">
            <a:avLst/>
          </a:prstGeom>
          <a:noFill/>
          <a:ln>
            <a:noFill/>
          </a:ln>
        </p:spPr>
        <p:txBody>
          <a:bodyPr spcFirstLastPara="1" wrap="square" lIns="34275" tIns="17150" rIns="34275" bIns="17150" anchor="ctr" anchorCtr="0">
            <a:normAutofit/>
          </a:bodyPr>
          <a:lstStyle>
            <a:lvl1pPr marL="457200" lvl="0" indent="-228600" algn="ctr" rtl="0">
              <a:lnSpc>
                <a:spcPct val="90000"/>
              </a:lnSpc>
              <a:spcBef>
                <a:spcPts val="800"/>
              </a:spcBef>
              <a:spcAft>
                <a:spcPts val="0"/>
              </a:spcAft>
              <a:buClr>
                <a:schemeClr val="lt1"/>
              </a:buClr>
              <a:buSzPts val="1800"/>
              <a:buFont typeface="Calibri"/>
              <a:buNone/>
              <a:defRPr sz="1800">
                <a:solidFill>
                  <a:schemeClr val="lt1"/>
                </a:solidFill>
              </a:defRPr>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pic>
        <p:nvPicPr>
          <p:cNvPr id="59" name="Google Shape;59;p14"/>
          <p:cNvPicPr preferRelativeResize="0"/>
          <p:nvPr/>
        </p:nvPicPr>
        <p:blipFill rotWithShape="1">
          <a:blip r:embed="rId2">
            <a:alphaModFix/>
          </a:blip>
          <a:srcRect/>
          <a:stretch/>
        </p:blipFill>
        <p:spPr>
          <a:xfrm>
            <a:off x="451670" y="4414529"/>
            <a:ext cx="676581" cy="37248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7_Image Half Full">
  <p:cSld name="17_Image Half Full">
    <p:spTree>
      <p:nvGrpSpPr>
        <p:cNvPr id="1" name="Shape 60"/>
        <p:cNvGrpSpPr/>
        <p:nvPr/>
      </p:nvGrpSpPr>
      <p:grpSpPr>
        <a:xfrm>
          <a:off x="0" y="0"/>
          <a:ext cx="0" cy="0"/>
          <a:chOff x="0" y="0"/>
          <a:chExt cx="0" cy="0"/>
        </a:xfrm>
      </p:grpSpPr>
      <p:sp>
        <p:nvSpPr>
          <p:cNvPr id="61" name="Google Shape;61;p15"/>
          <p:cNvSpPr txBox="1">
            <a:spLocks noGrp="1"/>
          </p:cNvSpPr>
          <p:nvPr>
            <p:ph type="title"/>
          </p:nvPr>
        </p:nvSpPr>
        <p:spPr>
          <a:xfrm>
            <a:off x="312283" y="185185"/>
            <a:ext cx="8546100" cy="7272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solidFill>
                  <a:srgbClr val="575757"/>
                </a:solidFill>
                <a:latin typeface="Calibri"/>
                <a:ea typeface="Calibri"/>
                <a:cs typeface="Calibri"/>
                <a:sym typeface="Calibri"/>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62" name="Google Shape;62;p15"/>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63" name="Google Shape;63;p15"/>
          <p:cNvSpPr txBox="1">
            <a:spLocks noGrp="1"/>
          </p:cNvSpPr>
          <p:nvPr>
            <p:ph type="body" idx="1"/>
          </p:nvPr>
        </p:nvSpPr>
        <p:spPr>
          <a:xfrm>
            <a:off x="301228" y="2955552"/>
            <a:ext cx="2575200" cy="13362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64" name="Google Shape;64;p15"/>
          <p:cNvSpPr>
            <a:spLocks noGrp="1"/>
          </p:cNvSpPr>
          <p:nvPr>
            <p:ph type="pic" idx="2"/>
          </p:nvPr>
        </p:nvSpPr>
        <p:spPr>
          <a:xfrm>
            <a:off x="301397" y="1005160"/>
            <a:ext cx="2575200" cy="1781100"/>
          </a:xfrm>
          <a:prstGeom prst="rect">
            <a:avLst/>
          </a:prstGeom>
          <a:noFill/>
          <a:ln>
            <a:noFill/>
          </a:ln>
        </p:spPr>
      </p:sp>
      <p:sp>
        <p:nvSpPr>
          <p:cNvPr id="65" name="Google Shape;65;p15"/>
          <p:cNvSpPr txBox="1">
            <a:spLocks noGrp="1"/>
          </p:cNvSpPr>
          <p:nvPr>
            <p:ph type="body" idx="3"/>
          </p:nvPr>
        </p:nvSpPr>
        <p:spPr>
          <a:xfrm>
            <a:off x="3292078" y="2965077"/>
            <a:ext cx="2575200" cy="13362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66" name="Google Shape;66;p15"/>
          <p:cNvSpPr>
            <a:spLocks noGrp="1"/>
          </p:cNvSpPr>
          <p:nvPr>
            <p:ph type="pic" idx="4"/>
          </p:nvPr>
        </p:nvSpPr>
        <p:spPr>
          <a:xfrm>
            <a:off x="3292247" y="1014685"/>
            <a:ext cx="2575200" cy="1781100"/>
          </a:xfrm>
          <a:prstGeom prst="rect">
            <a:avLst/>
          </a:prstGeom>
          <a:noFill/>
          <a:ln>
            <a:noFill/>
          </a:ln>
        </p:spPr>
      </p:sp>
      <p:sp>
        <p:nvSpPr>
          <p:cNvPr id="67" name="Google Shape;67;p15"/>
          <p:cNvSpPr txBox="1">
            <a:spLocks noGrp="1"/>
          </p:cNvSpPr>
          <p:nvPr>
            <p:ph type="body" idx="5"/>
          </p:nvPr>
        </p:nvSpPr>
        <p:spPr>
          <a:xfrm>
            <a:off x="6282928" y="2965077"/>
            <a:ext cx="2575200" cy="13362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68" name="Google Shape;68;p15"/>
          <p:cNvSpPr>
            <a:spLocks noGrp="1"/>
          </p:cNvSpPr>
          <p:nvPr>
            <p:ph type="pic" idx="6"/>
          </p:nvPr>
        </p:nvSpPr>
        <p:spPr>
          <a:xfrm>
            <a:off x="6283097" y="1014685"/>
            <a:ext cx="2575200" cy="1781100"/>
          </a:xfrm>
          <a:prstGeom prst="rect">
            <a:avLst/>
          </a:prstGeom>
          <a:noFill/>
          <a:ln>
            <a:noFill/>
          </a:ln>
        </p:spPr>
      </p:sp>
      <p:sp>
        <p:nvSpPr>
          <p:cNvPr id="69" name="Google Shape;69;p15"/>
          <p:cNvSpPr txBox="1">
            <a:spLocks noGrp="1"/>
          </p:cNvSpPr>
          <p:nvPr>
            <p:ph type="sldNum" idx="12"/>
          </p:nvPr>
        </p:nvSpPr>
        <p:spPr>
          <a:xfrm>
            <a:off x="6778869" y="462411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70" name="Google Shape;70;p15"/>
          <p:cNvSpPr txBox="1">
            <a:spLocks noGrp="1"/>
          </p:cNvSpPr>
          <p:nvPr>
            <p:ph type="ftr" idx="11"/>
          </p:nvPr>
        </p:nvSpPr>
        <p:spPr>
          <a:xfrm>
            <a:off x="312283" y="4609974"/>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71"/>
        <p:cNvGrpSpPr/>
        <p:nvPr/>
      </p:nvGrpSpPr>
      <p:grpSpPr>
        <a:xfrm>
          <a:off x="0" y="0"/>
          <a:ext cx="0" cy="0"/>
          <a:chOff x="0" y="0"/>
          <a:chExt cx="0" cy="0"/>
        </a:xfrm>
      </p:grpSpPr>
      <p:sp>
        <p:nvSpPr>
          <p:cNvPr id="72" name="Google Shape;72;p16"/>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73" name="Google Shape;73;p16"/>
          <p:cNvSpPr txBox="1">
            <a:spLocks noGrp="1"/>
          </p:cNvSpPr>
          <p:nvPr>
            <p:ph type="body" idx="1"/>
          </p:nvPr>
        </p:nvSpPr>
        <p:spPr>
          <a:xfrm>
            <a:off x="608229" y="1185277"/>
            <a:ext cx="4103700" cy="31500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2000"/>
              <a:buFont typeface="Calibri"/>
              <a:buNone/>
              <a:defRPr/>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74" name="Google Shape;74;p16"/>
          <p:cNvSpPr>
            <a:spLocks noGrp="1"/>
          </p:cNvSpPr>
          <p:nvPr>
            <p:ph type="pic" idx="2"/>
          </p:nvPr>
        </p:nvSpPr>
        <p:spPr>
          <a:xfrm>
            <a:off x="5047570" y="0"/>
            <a:ext cx="4096500" cy="5143500"/>
          </a:xfrm>
          <a:prstGeom prst="rect">
            <a:avLst/>
          </a:prstGeom>
          <a:noFill/>
          <a:ln>
            <a:noFill/>
          </a:ln>
        </p:spPr>
      </p:sp>
      <p:sp>
        <p:nvSpPr>
          <p:cNvPr id="75" name="Google Shape;75;p16"/>
          <p:cNvSpPr txBox="1">
            <a:spLocks noGrp="1"/>
          </p:cNvSpPr>
          <p:nvPr>
            <p:ph type="sldNum" idx="12"/>
          </p:nvPr>
        </p:nvSpPr>
        <p:spPr>
          <a:xfrm>
            <a:off x="6609080" y="462411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76" name="Google Shape;76;p16"/>
          <p:cNvSpPr txBox="1">
            <a:spLocks noGrp="1"/>
          </p:cNvSpPr>
          <p:nvPr>
            <p:ph type="ftr" idx="11"/>
          </p:nvPr>
        </p:nvSpPr>
        <p:spPr>
          <a:xfrm>
            <a:off x="608229"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77" name="Google Shape;77;p16"/>
          <p:cNvSpPr txBox="1">
            <a:spLocks noGrp="1"/>
          </p:cNvSpPr>
          <p:nvPr>
            <p:ph type="title"/>
          </p:nvPr>
        </p:nvSpPr>
        <p:spPr>
          <a:xfrm>
            <a:off x="608229" y="273844"/>
            <a:ext cx="4124100" cy="7989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700"/>
              <a:buNone/>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628650" y="273844"/>
            <a:ext cx="7886700" cy="9942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80" name="Google Shape;80;p17"/>
          <p:cNvSpPr txBox="1">
            <a:spLocks noGrp="1"/>
          </p:cNvSpPr>
          <p:nvPr>
            <p:ph type="body" idx="1"/>
          </p:nvPr>
        </p:nvSpPr>
        <p:spPr>
          <a:xfrm>
            <a:off x="628650" y="1398942"/>
            <a:ext cx="7886700" cy="30546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2300"/>
              <a:buFont typeface="Calibri"/>
              <a:buNone/>
              <a:defRPr sz="2300"/>
            </a:lvl1pPr>
            <a:lvl2pPr marL="914400" lvl="1" indent="-355600" algn="l" rtl="0">
              <a:lnSpc>
                <a:spcPct val="90000"/>
              </a:lnSpc>
              <a:spcBef>
                <a:spcPts val="400"/>
              </a:spcBef>
              <a:spcAft>
                <a:spcPts val="0"/>
              </a:spcAft>
              <a:buClr>
                <a:schemeClr val="dk1"/>
              </a:buClr>
              <a:buSzPts val="2000"/>
              <a:buChar char="•"/>
              <a:defRPr sz="2000"/>
            </a:lvl2pPr>
            <a:lvl3pPr marL="1371600" lvl="2" indent="-342900" algn="l" rtl="0">
              <a:lnSpc>
                <a:spcPct val="90000"/>
              </a:lnSpc>
              <a:spcBef>
                <a:spcPts val="400"/>
              </a:spcBef>
              <a:spcAft>
                <a:spcPts val="0"/>
              </a:spcAft>
              <a:buClr>
                <a:schemeClr val="dk1"/>
              </a:buClr>
              <a:buSzPts val="1800"/>
              <a:buChar char="•"/>
              <a:defRPr sz="1800"/>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81" name="Google Shape;81;p17"/>
          <p:cNvSpPr txBox="1">
            <a:spLocks noGrp="1"/>
          </p:cNvSpPr>
          <p:nvPr>
            <p:ph type="sldNum" idx="12"/>
          </p:nvPr>
        </p:nvSpPr>
        <p:spPr>
          <a:xfrm>
            <a:off x="6457950" y="462411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82" name="Google Shape;82;p17"/>
          <p:cNvSpPr txBox="1">
            <a:spLocks noGrp="1"/>
          </p:cNvSpPr>
          <p:nvPr>
            <p:ph type="ftr" idx="11"/>
          </p:nvPr>
        </p:nvSpPr>
        <p:spPr>
          <a:xfrm>
            <a:off x="608229"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83" name="Google Shape;83;p17"/>
          <p:cNvSpPr txBox="1"/>
          <p:nvPr/>
        </p:nvSpPr>
        <p:spPr>
          <a:xfrm>
            <a:off x="361475" y="4495850"/>
            <a:ext cx="43830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i" sz="1000">
                <a:latin typeface="Calibri"/>
                <a:ea typeface="Calibri"/>
                <a:cs typeface="Calibri"/>
                <a:sym typeface="Calibri"/>
              </a:rPr>
              <a:t>Forum Historia 6, Luku 10</a:t>
            </a:r>
            <a:endParaRPr sz="1000">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618445" y="273844"/>
            <a:ext cx="8049000" cy="6081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solidFill>
                  <a:srgbClr val="575757"/>
                </a:solidFill>
                <a:latin typeface="Calibri"/>
                <a:ea typeface="Calibri"/>
                <a:cs typeface="Calibri"/>
                <a:sym typeface="Calibri"/>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86" name="Google Shape;86;p18"/>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87" name="Google Shape;87;p18"/>
          <p:cNvSpPr/>
          <p:nvPr/>
        </p:nvSpPr>
        <p:spPr>
          <a:xfrm>
            <a:off x="3151764" y="1530032"/>
            <a:ext cx="1478100" cy="2612400"/>
          </a:xfrm>
          <a:prstGeom prst="rect">
            <a:avLst/>
          </a:prstGeom>
          <a:noFill/>
          <a:ln>
            <a:noFill/>
          </a:ln>
        </p:spPr>
        <p:txBody>
          <a:bodyPr spcFirstLastPara="1" wrap="square" lIns="34275" tIns="17150" rIns="34275" bIns="17150" anchor="t"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dk1"/>
              </a:solidFill>
              <a:latin typeface="Calibri"/>
              <a:ea typeface="Calibri"/>
              <a:cs typeface="Calibri"/>
              <a:sym typeface="Calibri"/>
            </a:endParaRPr>
          </a:p>
        </p:txBody>
      </p:sp>
      <p:sp>
        <p:nvSpPr>
          <p:cNvPr id="88" name="Google Shape;88;p18"/>
          <p:cNvSpPr txBox="1">
            <a:spLocks noGrp="1"/>
          </p:cNvSpPr>
          <p:nvPr>
            <p:ph type="body" idx="1"/>
          </p:nvPr>
        </p:nvSpPr>
        <p:spPr>
          <a:xfrm>
            <a:off x="628650" y="1147894"/>
            <a:ext cx="3776100" cy="31266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2300"/>
              <a:buFont typeface="Calibri"/>
              <a:buNone/>
              <a:defRPr sz="2300"/>
            </a:lvl1pPr>
            <a:lvl2pPr marL="914400" lvl="1" indent="-355600" algn="l" rtl="0">
              <a:lnSpc>
                <a:spcPct val="90000"/>
              </a:lnSpc>
              <a:spcBef>
                <a:spcPts val="400"/>
              </a:spcBef>
              <a:spcAft>
                <a:spcPts val="0"/>
              </a:spcAft>
              <a:buClr>
                <a:schemeClr val="dk1"/>
              </a:buClr>
              <a:buSzPts val="2000"/>
              <a:buChar char="•"/>
              <a:defRPr sz="2000"/>
            </a:lvl2pPr>
            <a:lvl3pPr marL="1371600" lvl="2" indent="-342900" algn="l" rtl="0">
              <a:lnSpc>
                <a:spcPct val="90000"/>
              </a:lnSpc>
              <a:spcBef>
                <a:spcPts val="400"/>
              </a:spcBef>
              <a:spcAft>
                <a:spcPts val="0"/>
              </a:spcAft>
              <a:buClr>
                <a:schemeClr val="dk1"/>
              </a:buClr>
              <a:buSzPts val="1800"/>
              <a:buChar char="•"/>
              <a:defRPr sz="1800"/>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89" name="Google Shape;89;p18"/>
          <p:cNvSpPr txBox="1">
            <a:spLocks noGrp="1"/>
          </p:cNvSpPr>
          <p:nvPr>
            <p:ph type="body" idx="2"/>
          </p:nvPr>
        </p:nvSpPr>
        <p:spPr>
          <a:xfrm>
            <a:off x="4890431" y="1147894"/>
            <a:ext cx="3776100" cy="31266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2300"/>
              <a:buFont typeface="Calibri"/>
              <a:buNone/>
              <a:defRPr sz="2300"/>
            </a:lvl1pPr>
            <a:lvl2pPr marL="914400" lvl="1" indent="-355600" algn="l" rtl="0">
              <a:lnSpc>
                <a:spcPct val="90000"/>
              </a:lnSpc>
              <a:spcBef>
                <a:spcPts val="400"/>
              </a:spcBef>
              <a:spcAft>
                <a:spcPts val="0"/>
              </a:spcAft>
              <a:buClr>
                <a:schemeClr val="dk1"/>
              </a:buClr>
              <a:buSzPts val="2000"/>
              <a:buChar char="•"/>
              <a:defRPr sz="2000"/>
            </a:lvl2pPr>
            <a:lvl3pPr marL="1371600" lvl="2" indent="-342900" algn="l" rtl="0">
              <a:lnSpc>
                <a:spcPct val="90000"/>
              </a:lnSpc>
              <a:spcBef>
                <a:spcPts val="400"/>
              </a:spcBef>
              <a:spcAft>
                <a:spcPts val="0"/>
              </a:spcAft>
              <a:buClr>
                <a:schemeClr val="dk1"/>
              </a:buClr>
              <a:buSzPts val="1800"/>
              <a:buChar char="•"/>
              <a:defRPr sz="1800"/>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90" name="Google Shape;90;p18"/>
          <p:cNvSpPr txBox="1">
            <a:spLocks noGrp="1"/>
          </p:cNvSpPr>
          <p:nvPr>
            <p:ph type="sldNum" idx="12"/>
          </p:nvPr>
        </p:nvSpPr>
        <p:spPr>
          <a:xfrm>
            <a:off x="6609080" y="4595812"/>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91" name="Google Shape;91;p18"/>
          <p:cNvSpPr txBox="1">
            <a:spLocks noGrp="1"/>
          </p:cNvSpPr>
          <p:nvPr>
            <p:ph type="ftr" idx="11"/>
          </p:nvPr>
        </p:nvSpPr>
        <p:spPr>
          <a:xfrm>
            <a:off x="608229"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92"/>
        <p:cNvGrpSpPr/>
        <p:nvPr/>
      </p:nvGrpSpPr>
      <p:grpSpPr>
        <a:xfrm>
          <a:off x="0" y="0"/>
          <a:ext cx="0" cy="0"/>
          <a:chOff x="0" y="0"/>
          <a:chExt cx="0" cy="0"/>
        </a:xfrm>
      </p:grpSpPr>
      <p:sp>
        <p:nvSpPr>
          <p:cNvPr id="93" name="Google Shape;93;p19"/>
          <p:cNvSpPr>
            <a:spLocks noGrp="1"/>
          </p:cNvSpPr>
          <p:nvPr>
            <p:ph type="pic" idx="2"/>
          </p:nvPr>
        </p:nvSpPr>
        <p:spPr>
          <a:xfrm>
            <a:off x="0" y="0"/>
            <a:ext cx="4096500" cy="5143500"/>
          </a:xfrm>
          <a:prstGeom prst="rect">
            <a:avLst/>
          </a:prstGeom>
          <a:noFill/>
          <a:ln>
            <a:noFill/>
          </a:ln>
        </p:spPr>
      </p:sp>
      <p:sp>
        <p:nvSpPr>
          <p:cNvPr id="94" name="Google Shape;94;p19"/>
          <p:cNvSpPr txBox="1">
            <a:spLocks noGrp="1"/>
          </p:cNvSpPr>
          <p:nvPr>
            <p:ph type="title"/>
          </p:nvPr>
        </p:nvSpPr>
        <p:spPr>
          <a:xfrm>
            <a:off x="4267880" y="273844"/>
            <a:ext cx="4399500" cy="8187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solidFill>
                  <a:srgbClr val="575757"/>
                </a:solidFill>
                <a:latin typeface="Calibri"/>
                <a:ea typeface="Calibri"/>
                <a:cs typeface="Calibri"/>
                <a:sym typeface="Calibri"/>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95" name="Google Shape;95;p19"/>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96" name="Google Shape;96;p19"/>
          <p:cNvSpPr txBox="1">
            <a:spLocks noGrp="1"/>
          </p:cNvSpPr>
          <p:nvPr>
            <p:ph type="body" idx="1"/>
          </p:nvPr>
        </p:nvSpPr>
        <p:spPr>
          <a:xfrm>
            <a:off x="4267881" y="1326111"/>
            <a:ext cx="4399500" cy="32592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2000"/>
              <a:buFont typeface="Calibri"/>
              <a:buNone/>
              <a:defRPr/>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97" name="Google Shape;97;p19"/>
          <p:cNvSpPr txBox="1">
            <a:spLocks noGrp="1"/>
          </p:cNvSpPr>
          <p:nvPr>
            <p:ph type="sldNum" idx="12"/>
          </p:nvPr>
        </p:nvSpPr>
        <p:spPr>
          <a:xfrm>
            <a:off x="6609080" y="462062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98" name="Google Shape;98;p19"/>
          <p:cNvSpPr txBox="1">
            <a:spLocks noGrp="1"/>
          </p:cNvSpPr>
          <p:nvPr>
            <p:ph type="ftr" idx="11"/>
          </p:nvPr>
        </p:nvSpPr>
        <p:spPr>
          <a:xfrm>
            <a:off x="608229"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2283" y="185185"/>
            <a:ext cx="8546100" cy="7272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solidFill>
                  <a:srgbClr val="575757"/>
                </a:solidFill>
                <a:latin typeface="Calibri"/>
                <a:ea typeface="Calibri"/>
                <a:cs typeface="Calibri"/>
                <a:sym typeface="Calibri"/>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101" name="Google Shape;101;p20"/>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102" name="Google Shape;102;p20"/>
          <p:cNvSpPr txBox="1">
            <a:spLocks noGrp="1"/>
          </p:cNvSpPr>
          <p:nvPr>
            <p:ph type="body" idx="1"/>
          </p:nvPr>
        </p:nvSpPr>
        <p:spPr>
          <a:xfrm>
            <a:off x="310075" y="2879163"/>
            <a:ext cx="1961700" cy="14124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03" name="Google Shape;103;p20"/>
          <p:cNvSpPr>
            <a:spLocks noGrp="1"/>
          </p:cNvSpPr>
          <p:nvPr>
            <p:ph type="pic" idx="2"/>
          </p:nvPr>
        </p:nvSpPr>
        <p:spPr>
          <a:xfrm>
            <a:off x="310245" y="1005160"/>
            <a:ext cx="1961700" cy="1781100"/>
          </a:xfrm>
          <a:prstGeom prst="rect">
            <a:avLst/>
          </a:prstGeom>
          <a:noFill/>
          <a:ln>
            <a:noFill/>
          </a:ln>
        </p:spPr>
      </p:sp>
      <p:sp>
        <p:nvSpPr>
          <p:cNvPr id="104" name="Google Shape;104;p20"/>
          <p:cNvSpPr txBox="1">
            <a:spLocks noGrp="1"/>
          </p:cNvSpPr>
          <p:nvPr>
            <p:ph type="body" idx="3"/>
          </p:nvPr>
        </p:nvSpPr>
        <p:spPr>
          <a:xfrm>
            <a:off x="2494515" y="2879163"/>
            <a:ext cx="1961700" cy="14124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05" name="Google Shape;105;p20"/>
          <p:cNvSpPr>
            <a:spLocks noGrp="1"/>
          </p:cNvSpPr>
          <p:nvPr>
            <p:ph type="pic" idx="4"/>
          </p:nvPr>
        </p:nvSpPr>
        <p:spPr>
          <a:xfrm>
            <a:off x="2494685" y="1005160"/>
            <a:ext cx="1961700" cy="1781100"/>
          </a:xfrm>
          <a:prstGeom prst="rect">
            <a:avLst/>
          </a:prstGeom>
          <a:noFill/>
          <a:ln>
            <a:noFill/>
          </a:ln>
        </p:spPr>
      </p:sp>
      <p:sp>
        <p:nvSpPr>
          <p:cNvPr id="106" name="Google Shape;106;p20"/>
          <p:cNvSpPr txBox="1">
            <a:spLocks noGrp="1"/>
          </p:cNvSpPr>
          <p:nvPr>
            <p:ph type="body" idx="5"/>
          </p:nvPr>
        </p:nvSpPr>
        <p:spPr>
          <a:xfrm>
            <a:off x="4691898" y="2879163"/>
            <a:ext cx="1961700" cy="14124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07" name="Google Shape;107;p20"/>
          <p:cNvSpPr>
            <a:spLocks noGrp="1"/>
          </p:cNvSpPr>
          <p:nvPr>
            <p:ph type="pic" idx="6"/>
          </p:nvPr>
        </p:nvSpPr>
        <p:spPr>
          <a:xfrm>
            <a:off x="4692067" y="1005160"/>
            <a:ext cx="1961700" cy="1781100"/>
          </a:xfrm>
          <a:prstGeom prst="rect">
            <a:avLst/>
          </a:prstGeom>
          <a:noFill/>
          <a:ln>
            <a:noFill/>
          </a:ln>
        </p:spPr>
      </p:sp>
      <p:sp>
        <p:nvSpPr>
          <p:cNvPr id="108" name="Google Shape;108;p20"/>
          <p:cNvSpPr txBox="1">
            <a:spLocks noGrp="1"/>
          </p:cNvSpPr>
          <p:nvPr>
            <p:ph type="body" idx="7"/>
          </p:nvPr>
        </p:nvSpPr>
        <p:spPr>
          <a:xfrm>
            <a:off x="6896389" y="2879163"/>
            <a:ext cx="1961700" cy="14124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09" name="Google Shape;109;p20"/>
          <p:cNvSpPr>
            <a:spLocks noGrp="1"/>
          </p:cNvSpPr>
          <p:nvPr>
            <p:ph type="pic" idx="8"/>
          </p:nvPr>
        </p:nvSpPr>
        <p:spPr>
          <a:xfrm>
            <a:off x="6896559" y="1005160"/>
            <a:ext cx="1961700" cy="1781100"/>
          </a:xfrm>
          <a:prstGeom prst="rect">
            <a:avLst/>
          </a:prstGeom>
          <a:noFill/>
          <a:ln>
            <a:noFill/>
          </a:ln>
        </p:spPr>
      </p:sp>
      <p:sp>
        <p:nvSpPr>
          <p:cNvPr id="110" name="Google Shape;110;p20"/>
          <p:cNvSpPr txBox="1">
            <a:spLocks noGrp="1"/>
          </p:cNvSpPr>
          <p:nvPr>
            <p:ph type="sldNum" idx="12"/>
          </p:nvPr>
        </p:nvSpPr>
        <p:spPr>
          <a:xfrm>
            <a:off x="6778869" y="462411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111" name="Google Shape;111;p20"/>
          <p:cNvSpPr txBox="1">
            <a:spLocks noGrp="1"/>
          </p:cNvSpPr>
          <p:nvPr>
            <p:ph type="ftr" idx="11"/>
          </p:nvPr>
        </p:nvSpPr>
        <p:spPr>
          <a:xfrm>
            <a:off x="307731"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2283" y="185185"/>
            <a:ext cx="8546100" cy="727200"/>
          </a:xfrm>
          <a:prstGeom prst="rect">
            <a:avLst/>
          </a:prstGeom>
          <a:noFill/>
          <a:ln>
            <a:noFill/>
          </a:ln>
        </p:spPr>
        <p:txBody>
          <a:bodyPr spcFirstLastPara="1" wrap="square" lIns="34275" tIns="17150" rIns="34275" bIns="17150" anchor="ctr" anchorCtr="0">
            <a:normAutofit/>
          </a:bodyPr>
          <a:lstStyle>
            <a:lvl1pPr lvl="0" algn="ctr" rtl="0">
              <a:lnSpc>
                <a:spcPct val="90000"/>
              </a:lnSpc>
              <a:spcBef>
                <a:spcPts val="0"/>
              </a:spcBef>
              <a:spcAft>
                <a:spcPts val="0"/>
              </a:spcAft>
              <a:buClr>
                <a:srgbClr val="575757"/>
              </a:buClr>
              <a:buSzPts val="3300"/>
              <a:buFont typeface="Calibri"/>
              <a:buNone/>
              <a:defRPr sz="3300">
                <a:solidFill>
                  <a:srgbClr val="575757"/>
                </a:solidFill>
                <a:latin typeface="Calibri"/>
                <a:ea typeface="Calibri"/>
                <a:cs typeface="Calibri"/>
                <a:sym typeface="Calibri"/>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
        <p:nvSpPr>
          <p:cNvPr id="114" name="Google Shape;114;p21"/>
          <p:cNvSpPr txBox="1"/>
          <p:nvPr/>
        </p:nvSpPr>
        <p:spPr>
          <a:xfrm>
            <a:off x="8666480" y="33220"/>
            <a:ext cx="413700" cy="152100"/>
          </a:xfrm>
          <a:prstGeom prst="rect">
            <a:avLst/>
          </a:prstGeom>
          <a:noFill/>
          <a:ln>
            <a:noFill/>
          </a:ln>
        </p:spPr>
        <p:txBody>
          <a:bodyPr spcFirstLastPara="1" wrap="square" lIns="34275" tIns="17150" rIns="34275" bIns="1715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a:solidFill>
                <a:schemeClr val="lt1"/>
              </a:solidFill>
              <a:latin typeface="Calibri"/>
              <a:ea typeface="Calibri"/>
              <a:cs typeface="Calibri"/>
              <a:sym typeface="Calibri"/>
            </a:endParaRPr>
          </a:p>
        </p:txBody>
      </p:sp>
      <p:sp>
        <p:nvSpPr>
          <p:cNvPr id="115" name="Google Shape;115;p21"/>
          <p:cNvSpPr txBox="1">
            <a:spLocks noGrp="1"/>
          </p:cNvSpPr>
          <p:nvPr>
            <p:ph type="body" idx="1"/>
          </p:nvPr>
        </p:nvSpPr>
        <p:spPr>
          <a:xfrm>
            <a:off x="289864" y="1664208"/>
            <a:ext cx="4110000" cy="24696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16" name="Google Shape;116;p21"/>
          <p:cNvSpPr txBox="1">
            <a:spLocks noGrp="1"/>
          </p:cNvSpPr>
          <p:nvPr>
            <p:ph type="body" idx="2"/>
          </p:nvPr>
        </p:nvSpPr>
        <p:spPr>
          <a:xfrm>
            <a:off x="4723346" y="1673733"/>
            <a:ext cx="4110000" cy="2469600"/>
          </a:xfrm>
          <a:prstGeom prst="rect">
            <a:avLst/>
          </a:prstGeom>
          <a:noFill/>
          <a:ln>
            <a:noFill/>
          </a:ln>
        </p:spPr>
        <p:txBody>
          <a:bodyPr spcFirstLastPara="1" wrap="square" lIns="34275" tIns="17150" rIns="34275" bIns="17150" anchor="t" anchorCtr="0">
            <a:normAutofit/>
          </a:bodyPr>
          <a:lstStyle>
            <a:lvl1pPr marL="457200" lvl="0" indent="-228600" algn="l" rtl="0">
              <a:lnSpc>
                <a:spcPct val="90000"/>
              </a:lnSpc>
              <a:spcBef>
                <a:spcPts val="800"/>
              </a:spcBef>
              <a:spcAft>
                <a:spcPts val="0"/>
              </a:spcAft>
              <a:buClr>
                <a:schemeClr val="dk1"/>
              </a:buClr>
              <a:buSzPts val="1700"/>
              <a:buFont typeface="Calibri"/>
              <a:buNone/>
              <a:defRPr sz="1700"/>
            </a:lvl1pPr>
            <a:lvl2pPr marL="914400" lvl="1" indent="-273050" algn="l" rtl="0">
              <a:lnSpc>
                <a:spcPct val="90000"/>
              </a:lnSpc>
              <a:spcBef>
                <a:spcPts val="400"/>
              </a:spcBef>
              <a:spcAft>
                <a:spcPts val="0"/>
              </a:spcAft>
              <a:buClr>
                <a:schemeClr val="dk1"/>
              </a:buClr>
              <a:buSzPts val="700"/>
              <a:buChar char="•"/>
              <a:defRPr/>
            </a:lvl2pPr>
            <a:lvl3pPr marL="1371600" lvl="2" indent="-228600" algn="l" rtl="0">
              <a:lnSpc>
                <a:spcPct val="90000"/>
              </a:lnSpc>
              <a:spcBef>
                <a:spcPts val="400"/>
              </a:spcBef>
              <a:spcAft>
                <a:spcPts val="0"/>
              </a:spcAft>
              <a:buClr>
                <a:schemeClr val="dk1"/>
              </a:buClr>
              <a:buSzPts val="1700"/>
              <a:buNone/>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17" name="Google Shape;117;p21"/>
          <p:cNvSpPr txBox="1">
            <a:spLocks noGrp="1"/>
          </p:cNvSpPr>
          <p:nvPr>
            <p:ph type="body" idx="3"/>
          </p:nvPr>
        </p:nvSpPr>
        <p:spPr>
          <a:xfrm>
            <a:off x="289845" y="1194343"/>
            <a:ext cx="4110300" cy="374100"/>
          </a:xfrm>
          <a:prstGeom prst="rect">
            <a:avLst/>
          </a:prstGeom>
          <a:noFill/>
          <a:ln>
            <a:noFill/>
          </a:ln>
        </p:spPr>
        <p:txBody>
          <a:bodyPr spcFirstLastPara="1" wrap="square" lIns="34275" tIns="17150" rIns="34275" bIns="17150" anchor="ctr" anchorCtr="0">
            <a:normAutofit/>
          </a:bodyPr>
          <a:lstStyle>
            <a:lvl1pPr marL="457200" lvl="0" indent="-228600" algn="l" rtl="0">
              <a:lnSpc>
                <a:spcPct val="90000"/>
              </a:lnSpc>
              <a:spcBef>
                <a:spcPts val="800"/>
              </a:spcBef>
              <a:spcAft>
                <a:spcPts val="0"/>
              </a:spcAft>
              <a:buClr>
                <a:srgbClr val="575757"/>
              </a:buClr>
              <a:buSzPts val="1800"/>
              <a:buFont typeface="Calibri"/>
              <a:buNone/>
              <a:defRPr sz="1800" b="1">
                <a:solidFill>
                  <a:srgbClr val="575757"/>
                </a:solidFill>
              </a:defRPr>
            </a:lvl1pPr>
            <a:lvl2pPr marL="914400" lvl="1" indent="-273050" algn="l" rtl="0">
              <a:lnSpc>
                <a:spcPct val="90000"/>
              </a:lnSpc>
              <a:spcBef>
                <a:spcPts val="400"/>
              </a:spcBef>
              <a:spcAft>
                <a:spcPts val="0"/>
              </a:spcAft>
              <a:buClr>
                <a:schemeClr val="dk1"/>
              </a:buClr>
              <a:buSzPts val="700"/>
              <a:buChar char="•"/>
              <a:defRPr/>
            </a:lvl2pPr>
            <a:lvl3pPr marL="1371600" lvl="2" indent="-273050" algn="l" rtl="0">
              <a:lnSpc>
                <a:spcPct val="90000"/>
              </a:lnSpc>
              <a:spcBef>
                <a:spcPts val="400"/>
              </a:spcBef>
              <a:spcAft>
                <a:spcPts val="0"/>
              </a:spcAft>
              <a:buClr>
                <a:schemeClr val="dk1"/>
              </a:buClr>
              <a:buSzPts val="700"/>
              <a:buChar char="•"/>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sp>
        <p:nvSpPr>
          <p:cNvPr id="118" name="Google Shape;118;p21"/>
          <p:cNvSpPr txBox="1">
            <a:spLocks noGrp="1"/>
          </p:cNvSpPr>
          <p:nvPr>
            <p:ph type="body" idx="4"/>
          </p:nvPr>
        </p:nvSpPr>
        <p:spPr>
          <a:xfrm>
            <a:off x="4721517" y="1208110"/>
            <a:ext cx="4132500" cy="374100"/>
          </a:xfrm>
          <a:prstGeom prst="rect">
            <a:avLst/>
          </a:prstGeom>
          <a:noFill/>
          <a:ln>
            <a:noFill/>
          </a:ln>
        </p:spPr>
        <p:txBody>
          <a:bodyPr spcFirstLastPara="1" wrap="square" lIns="34275" tIns="17150" rIns="34275" bIns="17150" anchor="ctr" anchorCtr="0">
            <a:normAutofit/>
          </a:bodyPr>
          <a:lstStyle>
            <a:lvl1pPr marL="457200" lvl="0" indent="-228600" algn="l" rtl="0">
              <a:lnSpc>
                <a:spcPct val="90000"/>
              </a:lnSpc>
              <a:spcBef>
                <a:spcPts val="800"/>
              </a:spcBef>
              <a:spcAft>
                <a:spcPts val="0"/>
              </a:spcAft>
              <a:buClr>
                <a:srgbClr val="575757"/>
              </a:buClr>
              <a:buSzPts val="1800"/>
              <a:buFont typeface="Calibri"/>
              <a:buNone/>
              <a:defRPr sz="1800" b="1">
                <a:solidFill>
                  <a:srgbClr val="575757"/>
                </a:solidFill>
              </a:defRPr>
            </a:lvl1pPr>
            <a:lvl2pPr marL="914400" lvl="1" indent="-273050" algn="l" rtl="0">
              <a:lnSpc>
                <a:spcPct val="90000"/>
              </a:lnSpc>
              <a:spcBef>
                <a:spcPts val="400"/>
              </a:spcBef>
              <a:spcAft>
                <a:spcPts val="0"/>
              </a:spcAft>
              <a:buClr>
                <a:schemeClr val="dk1"/>
              </a:buClr>
              <a:buSzPts val="700"/>
              <a:buChar char="•"/>
              <a:defRPr/>
            </a:lvl2pPr>
            <a:lvl3pPr marL="1371600" lvl="2" indent="-273050" algn="l" rtl="0">
              <a:lnSpc>
                <a:spcPct val="90000"/>
              </a:lnSpc>
              <a:spcBef>
                <a:spcPts val="400"/>
              </a:spcBef>
              <a:spcAft>
                <a:spcPts val="0"/>
              </a:spcAft>
              <a:buClr>
                <a:schemeClr val="dk1"/>
              </a:buClr>
              <a:buSzPts val="700"/>
              <a:buChar char="•"/>
              <a:defRPr/>
            </a:lvl3pPr>
            <a:lvl4pPr marL="1828800" lvl="3" indent="-273050" algn="l" rtl="0">
              <a:lnSpc>
                <a:spcPct val="90000"/>
              </a:lnSpc>
              <a:spcBef>
                <a:spcPts val="400"/>
              </a:spcBef>
              <a:spcAft>
                <a:spcPts val="0"/>
              </a:spcAft>
              <a:buClr>
                <a:schemeClr val="dk1"/>
              </a:buClr>
              <a:buSzPts val="700"/>
              <a:buChar char="•"/>
              <a:defRPr/>
            </a:lvl4pPr>
            <a:lvl5pPr marL="2286000" lvl="4" indent="-273050" algn="l" rtl="0">
              <a:lnSpc>
                <a:spcPct val="90000"/>
              </a:lnSpc>
              <a:spcBef>
                <a:spcPts val="400"/>
              </a:spcBef>
              <a:spcAft>
                <a:spcPts val="0"/>
              </a:spcAft>
              <a:buClr>
                <a:schemeClr val="dk1"/>
              </a:buClr>
              <a:buSzPts val="700"/>
              <a:buChar char="•"/>
              <a:defRPr/>
            </a:lvl5pPr>
            <a:lvl6pPr marL="2743200" lvl="5" indent="-273050" algn="l" rtl="0">
              <a:lnSpc>
                <a:spcPct val="90000"/>
              </a:lnSpc>
              <a:spcBef>
                <a:spcPts val="400"/>
              </a:spcBef>
              <a:spcAft>
                <a:spcPts val="0"/>
              </a:spcAft>
              <a:buClr>
                <a:schemeClr val="dk1"/>
              </a:buClr>
              <a:buSzPts val="700"/>
              <a:buChar char="•"/>
              <a:defRPr/>
            </a:lvl6pPr>
            <a:lvl7pPr marL="3200400" lvl="6" indent="-273050" algn="l" rtl="0">
              <a:lnSpc>
                <a:spcPct val="90000"/>
              </a:lnSpc>
              <a:spcBef>
                <a:spcPts val="400"/>
              </a:spcBef>
              <a:spcAft>
                <a:spcPts val="0"/>
              </a:spcAft>
              <a:buClr>
                <a:schemeClr val="dk1"/>
              </a:buClr>
              <a:buSzPts val="700"/>
              <a:buChar char="•"/>
              <a:defRPr/>
            </a:lvl7pPr>
            <a:lvl8pPr marL="3657600" lvl="7" indent="-273050" algn="l" rtl="0">
              <a:lnSpc>
                <a:spcPct val="90000"/>
              </a:lnSpc>
              <a:spcBef>
                <a:spcPts val="400"/>
              </a:spcBef>
              <a:spcAft>
                <a:spcPts val="0"/>
              </a:spcAft>
              <a:buClr>
                <a:schemeClr val="dk1"/>
              </a:buClr>
              <a:buSzPts val="700"/>
              <a:buChar char="•"/>
              <a:defRPr/>
            </a:lvl8pPr>
            <a:lvl9pPr marL="4114800" lvl="8" indent="-273050" algn="l" rtl="0">
              <a:lnSpc>
                <a:spcPct val="90000"/>
              </a:lnSpc>
              <a:spcBef>
                <a:spcPts val="400"/>
              </a:spcBef>
              <a:spcAft>
                <a:spcPts val="0"/>
              </a:spcAft>
              <a:buClr>
                <a:schemeClr val="dk1"/>
              </a:buClr>
              <a:buSzPts val="700"/>
              <a:buChar char="•"/>
              <a:defRPr/>
            </a:lvl9pPr>
          </a:lstStyle>
          <a:p>
            <a:endParaRPr/>
          </a:p>
        </p:txBody>
      </p:sp>
      <p:cxnSp>
        <p:nvCxnSpPr>
          <p:cNvPr id="119" name="Google Shape;119;p21"/>
          <p:cNvCxnSpPr/>
          <p:nvPr/>
        </p:nvCxnSpPr>
        <p:spPr>
          <a:xfrm>
            <a:off x="288220" y="1576541"/>
            <a:ext cx="4111800" cy="0"/>
          </a:xfrm>
          <a:prstGeom prst="straightConnector1">
            <a:avLst/>
          </a:prstGeom>
          <a:noFill/>
          <a:ln w="88900" cap="flat" cmpd="sng">
            <a:solidFill>
              <a:srgbClr val="575757"/>
            </a:solidFill>
            <a:prstDash val="solid"/>
            <a:miter lim="800000"/>
            <a:headEnd type="none" w="sm" len="sm"/>
            <a:tailEnd type="none" w="sm" len="sm"/>
          </a:ln>
        </p:spPr>
      </p:cxnSp>
      <p:cxnSp>
        <p:nvCxnSpPr>
          <p:cNvPr id="120" name="Google Shape;120;p21"/>
          <p:cNvCxnSpPr/>
          <p:nvPr/>
        </p:nvCxnSpPr>
        <p:spPr>
          <a:xfrm>
            <a:off x="4721703" y="1576541"/>
            <a:ext cx="4111800" cy="0"/>
          </a:xfrm>
          <a:prstGeom prst="straightConnector1">
            <a:avLst/>
          </a:prstGeom>
          <a:noFill/>
          <a:ln w="88900" cap="flat" cmpd="sng">
            <a:solidFill>
              <a:srgbClr val="575757"/>
            </a:solidFill>
            <a:prstDash val="solid"/>
            <a:miter lim="800000"/>
            <a:headEnd type="none" w="sm" len="sm"/>
            <a:tailEnd type="none" w="sm" len="sm"/>
          </a:ln>
        </p:spPr>
      </p:cxnSp>
      <p:sp>
        <p:nvSpPr>
          <p:cNvPr id="121" name="Google Shape;121;p21"/>
          <p:cNvSpPr txBox="1">
            <a:spLocks noGrp="1"/>
          </p:cNvSpPr>
          <p:nvPr>
            <p:ph type="sldNum" idx="12"/>
          </p:nvPr>
        </p:nvSpPr>
        <p:spPr>
          <a:xfrm>
            <a:off x="6778869" y="4624113"/>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122" name="Google Shape;122;p21"/>
          <p:cNvSpPr txBox="1">
            <a:spLocks noGrp="1"/>
          </p:cNvSpPr>
          <p:nvPr>
            <p:ph type="ftr" idx="11"/>
          </p:nvPr>
        </p:nvSpPr>
        <p:spPr>
          <a:xfrm>
            <a:off x="312283" y="4595812"/>
            <a:ext cx="3086100" cy="273900"/>
          </a:xfrm>
          <a:prstGeom prst="rect">
            <a:avLst/>
          </a:prstGeom>
          <a:noFill/>
          <a:ln>
            <a:noFill/>
          </a:ln>
        </p:spPr>
        <p:txBody>
          <a:bodyPr spcFirstLastPara="1" wrap="square" lIns="34275" tIns="17150" rIns="34275" bIns="17150" anchor="b" anchorCtr="0">
            <a:noAutofit/>
          </a:bodyPr>
          <a:lstStyle>
            <a:lvl1pPr lvl="0" algn="l" rtl="0">
              <a:lnSpc>
                <a:spcPct val="100000"/>
              </a:lnSpc>
              <a:spcBef>
                <a:spcPts val="0"/>
              </a:spcBef>
              <a:spcAft>
                <a:spcPts val="0"/>
              </a:spcAft>
              <a:buSzPts val="500"/>
              <a:buNone/>
              <a:defRPr>
                <a:solidFill>
                  <a:srgbClr val="575757"/>
                </a:solidFill>
              </a:defRPr>
            </a:lvl1pPr>
            <a:lvl2pPr lvl="1" algn="l" rtl="0">
              <a:lnSpc>
                <a:spcPct val="100000"/>
              </a:lnSpc>
              <a:spcBef>
                <a:spcPts val="0"/>
              </a:spcBef>
              <a:spcAft>
                <a:spcPts val="0"/>
              </a:spcAft>
              <a:buSzPts val="500"/>
              <a:buNone/>
              <a:defRPr/>
            </a:lvl2pPr>
            <a:lvl3pPr lvl="2" algn="l" rtl="0">
              <a:lnSpc>
                <a:spcPct val="100000"/>
              </a:lnSpc>
              <a:spcBef>
                <a:spcPts val="0"/>
              </a:spcBef>
              <a:spcAft>
                <a:spcPts val="0"/>
              </a:spcAft>
              <a:buSzPts val="500"/>
              <a:buNone/>
              <a:defRPr/>
            </a:lvl3pPr>
            <a:lvl4pPr lvl="3" algn="l" rtl="0">
              <a:lnSpc>
                <a:spcPct val="100000"/>
              </a:lnSpc>
              <a:spcBef>
                <a:spcPts val="0"/>
              </a:spcBef>
              <a:spcAft>
                <a:spcPts val="0"/>
              </a:spcAft>
              <a:buSzPts val="500"/>
              <a:buNone/>
              <a:defRPr/>
            </a:lvl4pPr>
            <a:lvl5pPr lvl="4" algn="l" rtl="0">
              <a:lnSpc>
                <a:spcPct val="100000"/>
              </a:lnSpc>
              <a:spcBef>
                <a:spcPts val="0"/>
              </a:spcBef>
              <a:spcAft>
                <a:spcPts val="0"/>
              </a:spcAft>
              <a:buSzPts val="500"/>
              <a:buNone/>
              <a:defRPr/>
            </a:lvl5pPr>
            <a:lvl6pPr lvl="5" algn="l" rtl="0">
              <a:lnSpc>
                <a:spcPct val="100000"/>
              </a:lnSpc>
              <a:spcBef>
                <a:spcPts val="0"/>
              </a:spcBef>
              <a:spcAft>
                <a:spcPts val="0"/>
              </a:spcAft>
              <a:buSzPts val="500"/>
              <a:buNone/>
              <a:defRPr/>
            </a:lvl6pPr>
            <a:lvl7pPr lvl="6" algn="l" rtl="0">
              <a:lnSpc>
                <a:spcPct val="100000"/>
              </a:lnSpc>
              <a:spcBef>
                <a:spcPts val="0"/>
              </a:spcBef>
              <a:spcAft>
                <a:spcPts val="0"/>
              </a:spcAft>
              <a:buSzPts val="500"/>
              <a:buNone/>
              <a:defRPr/>
            </a:lvl7pPr>
            <a:lvl8pPr lvl="7" algn="l" rtl="0">
              <a:lnSpc>
                <a:spcPct val="100000"/>
              </a:lnSpc>
              <a:spcBef>
                <a:spcPts val="0"/>
              </a:spcBef>
              <a:spcAft>
                <a:spcPts val="0"/>
              </a:spcAft>
              <a:buSzPts val="500"/>
              <a:buNone/>
              <a:defRPr/>
            </a:lvl8pPr>
            <a:lvl9pPr lvl="8" algn="l" rtl="0">
              <a:lnSpc>
                <a:spcPct val="100000"/>
              </a:lnSpc>
              <a:spcBef>
                <a:spcPts val="0"/>
              </a:spcBef>
              <a:spcAft>
                <a:spcPts val="0"/>
              </a:spcAft>
              <a:buSzPts val="5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i"/>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34275" tIns="17150" rIns="34275" bIns="17150" anchor="ctr" anchorCtr="0">
            <a:normAutofit/>
          </a:bodyPr>
          <a:lstStyle>
            <a:lvl1pPr marR="0" lvl="0" algn="ctr" rtl="0">
              <a:lnSpc>
                <a:spcPct val="90000"/>
              </a:lnSpc>
              <a:spcBef>
                <a:spcPts val="0"/>
              </a:spcBef>
              <a:spcAft>
                <a:spcPts val="0"/>
              </a:spcAft>
              <a:buClr>
                <a:srgbClr val="575757"/>
              </a:buClr>
              <a:buSzPts val="3300"/>
              <a:buFont typeface="Calibri"/>
              <a:buNone/>
              <a:defRPr sz="33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500"/>
              <a:buFont typeface="Arial"/>
              <a:buNone/>
              <a:defRPr sz="700" b="0" i="0" u="none" strike="noStrike" cap="none">
                <a:solidFill>
                  <a:srgbClr val="000000"/>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628650" y="1369219"/>
            <a:ext cx="7886700" cy="3052800"/>
          </a:xfrm>
          <a:prstGeom prst="rect">
            <a:avLst/>
          </a:prstGeom>
          <a:noFill/>
          <a:ln>
            <a:noFill/>
          </a:ln>
        </p:spPr>
        <p:txBody>
          <a:bodyPr spcFirstLastPara="1" wrap="square" lIns="34275" tIns="17150" rIns="34275" bIns="17150" anchor="t" anchorCtr="0">
            <a:normAutofit/>
          </a:bodyPr>
          <a:lstStyle>
            <a:lvl1pPr marL="457200" marR="0" lvl="0" indent="-228600" algn="l" rtl="0">
              <a:lnSpc>
                <a:spcPct val="90000"/>
              </a:lnSpc>
              <a:spcBef>
                <a:spcPts val="800"/>
              </a:spcBef>
              <a:spcAft>
                <a:spcPts val="0"/>
              </a:spcAft>
              <a:buClr>
                <a:schemeClr val="dk1"/>
              </a:buClr>
              <a:buSzPts val="2000"/>
              <a:buFont typeface="Calibri"/>
              <a:buNone/>
              <a:defRPr sz="20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36550" algn="l" rtl="0">
              <a:lnSpc>
                <a:spcPct val="90000"/>
              </a:lnSpc>
              <a:spcBef>
                <a:spcPts val="400"/>
              </a:spcBef>
              <a:spcAft>
                <a:spcPts val="0"/>
              </a:spcAft>
              <a:buClr>
                <a:schemeClr val="dk1"/>
              </a:buClr>
              <a:buSzPts val="1700"/>
              <a:buFont typeface="Arial"/>
              <a:buChar char="•"/>
              <a:defRPr sz="17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sldNum" idx="12"/>
          </p:nvPr>
        </p:nvSpPr>
        <p:spPr>
          <a:xfrm>
            <a:off x="6478371" y="4595812"/>
            <a:ext cx="2057400" cy="273900"/>
          </a:xfrm>
          <a:prstGeom prst="rect">
            <a:avLst/>
          </a:prstGeom>
          <a:noFill/>
          <a:ln>
            <a:noFill/>
          </a:ln>
        </p:spPr>
        <p:txBody>
          <a:bodyPr spcFirstLastPara="1" wrap="square" lIns="34275" tIns="17150" rIns="34275" bIns="17150" anchor="b"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
              <a:t>‹#›</a:t>
            </a:fld>
            <a:endParaRPr/>
          </a:p>
        </p:txBody>
      </p:sp>
      <p:sp>
        <p:nvSpPr>
          <p:cNvPr id="54" name="Google Shape;54;p13"/>
          <p:cNvSpPr txBox="1">
            <a:spLocks noGrp="1"/>
          </p:cNvSpPr>
          <p:nvPr>
            <p:ph type="ftr" idx="11"/>
          </p:nvPr>
        </p:nvSpPr>
        <p:spPr>
          <a:xfrm>
            <a:off x="608229" y="4595812"/>
            <a:ext cx="3086100" cy="273900"/>
          </a:xfrm>
          <a:prstGeom prst="rect">
            <a:avLst/>
          </a:prstGeom>
          <a:noFill/>
          <a:ln>
            <a:noFill/>
          </a:ln>
        </p:spPr>
        <p:txBody>
          <a:bodyPr spcFirstLastPara="1" wrap="square" lIns="34275" tIns="17150" rIns="34275" bIns="17150" anchor="b" anchorCtr="0">
            <a:noAutofit/>
          </a:bodyPr>
          <a:lstStyle>
            <a:lvl1pPr marR="0" lvl="0" algn="l" rtl="0">
              <a:lnSpc>
                <a:spcPct val="100000"/>
              </a:lnSpc>
              <a:spcBef>
                <a:spcPts val="0"/>
              </a:spcBef>
              <a:spcAft>
                <a:spcPts val="0"/>
              </a:spcAft>
              <a:buClr>
                <a:srgbClr val="000000"/>
              </a:buClr>
              <a:buSzPts val="500"/>
              <a:buFont typeface="Arial"/>
              <a:buNone/>
              <a:defRPr sz="8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500"/>
              <a:buFont typeface="Arial"/>
              <a:buNone/>
              <a:defRPr sz="11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FAD"/>
        </a:solidFill>
        <a:effectLst/>
      </p:bgPr>
    </p:bg>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628650" y="2162587"/>
            <a:ext cx="7886700" cy="994200"/>
          </a:xfrm>
          <a:prstGeom prst="rect">
            <a:avLst/>
          </a:prstGeom>
          <a:noFill/>
          <a:ln>
            <a:noFill/>
          </a:ln>
        </p:spPr>
        <p:txBody>
          <a:bodyPr spcFirstLastPara="1" wrap="square" lIns="34275" tIns="17150" rIns="34275" bIns="17150" anchor="ctr" anchorCtr="0">
            <a:normAutofit fontScale="90000"/>
          </a:bodyPr>
          <a:lstStyle/>
          <a:p>
            <a:pPr marL="457200" lvl="0" indent="-434340" algn="ctr" rtl="0">
              <a:lnSpc>
                <a:spcPct val="90000"/>
              </a:lnSpc>
              <a:spcBef>
                <a:spcPts val="0"/>
              </a:spcBef>
              <a:spcAft>
                <a:spcPts val="0"/>
              </a:spcAft>
              <a:buSzPct val="100000"/>
              <a:buAutoNum type="arabicPeriod" startAt="10"/>
            </a:pPr>
            <a:r>
              <a:rPr lang="fi"/>
              <a:t>Aboriginaalien ja eurooppalaisten kohtaaminen</a:t>
            </a:r>
            <a:endParaRPr/>
          </a:p>
          <a:p>
            <a:pPr marL="0" lvl="0" indent="0" algn="ctr" rtl="0">
              <a:lnSpc>
                <a:spcPct val="90000"/>
              </a:lnSpc>
              <a:spcBef>
                <a:spcPts val="0"/>
              </a:spcBef>
              <a:spcAft>
                <a:spcPts val="0"/>
              </a:spcAft>
              <a:buNone/>
            </a:pPr>
            <a:br>
              <a:rPr lang="fi"/>
            </a:br>
            <a:r>
              <a:rPr lang="fi"/>
              <a:t>Aboriginaalien asema ennen ja nyt</a:t>
            </a:r>
            <a:endParaRPr/>
          </a:p>
        </p:txBody>
      </p:sp>
      <p:sp>
        <p:nvSpPr>
          <p:cNvPr id="128" name="Google Shape;128;p22"/>
          <p:cNvSpPr txBox="1">
            <a:spLocks noGrp="1"/>
          </p:cNvSpPr>
          <p:nvPr>
            <p:ph type="body" idx="2"/>
          </p:nvPr>
        </p:nvSpPr>
        <p:spPr>
          <a:xfrm>
            <a:off x="628650" y="1071242"/>
            <a:ext cx="7886700" cy="406800"/>
          </a:xfrm>
          <a:prstGeom prst="rect">
            <a:avLst/>
          </a:prstGeom>
          <a:noFill/>
          <a:ln>
            <a:noFill/>
          </a:ln>
        </p:spPr>
        <p:txBody>
          <a:bodyPr spcFirstLastPara="1" wrap="square" lIns="34275" tIns="17150" rIns="34275" bIns="17150" anchor="ctr" anchorCtr="0">
            <a:normAutofit/>
          </a:bodyPr>
          <a:lstStyle/>
          <a:p>
            <a:pPr marL="0" lvl="0" indent="0" algn="ctr" rtl="0">
              <a:lnSpc>
                <a:spcPct val="90000"/>
              </a:lnSpc>
              <a:spcBef>
                <a:spcPts val="0"/>
              </a:spcBef>
              <a:spcAft>
                <a:spcPts val="0"/>
              </a:spcAft>
              <a:buClr>
                <a:schemeClr val="lt1"/>
              </a:buClr>
              <a:buSzPts val="1800"/>
              <a:buFont typeface="Calibri"/>
              <a:buNone/>
            </a:pPr>
            <a:r>
              <a:rPr lang="fi"/>
              <a:t>6</a:t>
            </a:r>
            <a:endParaRPr/>
          </a:p>
        </p:txBody>
      </p:sp>
      <p:sp>
        <p:nvSpPr>
          <p:cNvPr id="129" name="Google Shape;129;p22"/>
          <p:cNvSpPr txBox="1">
            <a:spLocks noGrp="1"/>
          </p:cNvSpPr>
          <p:nvPr>
            <p:ph type="body" idx="1"/>
          </p:nvPr>
        </p:nvSpPr>
        <p:spPr>
          <a:xfrm>
            <a:off x="628650" y="664404"/>
            <a:ext cx="7886700" cy="406800"/>
          </a:xfrm>
          <a:prstGeom prst="rect">
            <a:avLst/>
          </a:prstGeom>
          <a:noFill/>
          <a:ln>
            <a:noFill/>
          </a:ln>
        </p:spPr>
        <p:txBody>
          <a:bodyPr spcFirstLastPara="1" wrap="square" lIns="34275" tIns="17150" rIns="34275" bIns="17150" anchor="ctr" anchorCtr="0">
            <a:normAutofit/>
          </a:bodyPr>
          <a:lstStyle/>
          <a:p>
            <a:pPr marL="0" lvl="0" indent="0" algn="ctr" rtl="0">
              <a:lnSpc>
                <a:spcPct val="90000"/>
              </a:lnSpc>
              <a:spcBef>
                <a:spcPts val="0"/>
              </a:spcBef>
              <a:spcAft>
                <a:spcPts val="0"/>
              </a:spcAft>
              <a:buClr>
                <a:schemeClr val="lt1"/>
              </a:buClr>
              <a:buSzPts val="2500"/>
              <a:buFont typeface="Calibri"/>
              <a:buNone/>
            </a:pPr>
            <a:r>
              <a:rPr lang="fi"/>
              <a:t>Forum Historia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1"/>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Aboriginaalien asema tänään</a:t>
            </a:r>
            <a:endParaRPr/>
          </a:p>
        </p:txBody>
      </p:sp>
      <p:sp>
        <p:nvSpPr>
          <p:cNvPr id="183" name="Google Shape;183;p31"/>
          <p:cNvSpPr txBox="1">
            <a:spLocks noGrp="1"/>
          </p:cNvSpPr>
          <p:nvPr>
            <p:ph type="body" idx="1"/>
          </p:nvPr>
        </p:nvSpPr>
        <p:spPr>
          <a:xfrm>
            <a:off x="628650" y="1398942"/>
            <a:ext cx="7886700" cy="3054600"/>
          </a:xfrm>
          <a:prstGeom prst="rect">
            <a:avLst/>
          </a:prstGeom>
        </p:spPr>
        <p:txBody>
          <a:bodyPr spcFirstLastPara="1" wrap="square" lIns="34275" tIns="17150" rIns="34275" bIns="17150" anchor="t" anchorCtr="0">
            <a:noAutofit/>
          </a:bodyPr>
          <a:lstStyle/>
          <a:p>
            <a:pPr marL="0" lvl="0" indent="0" algn="l" rtl="0">
              <a:lnSpc>
                <a:spcPct val="100000"/>
              </a:lnSpc>
              <a:spcBef>
                <a:spcPts val="0"/>
              </a:spcBef>
              <a:spcAft>
                <a:spcPts val="0"/>
              </a:spcAft>
              <a:buSzPts val="688"/>
              <a:buNone/>
            </a:pPr>
            <a:r>
              <a:rPr lang="fi" sz="2325" b="1"/>
              <a:t>Uusia ja vanhoja ongelmia</a:t>
            </a:r>
            <a:endParaRPr sz="2325" b="1"/>
          </a:p>
          <a:p>
            <a:pPr marL="457200" lvl="0" indent="-376237" algn="l" rtl="0">
              <a:lnSpc>
                <a:spcPct val="100000"/>
              </a:lnSpc>
              <a:spcBef>
                <a:spcPts val="1200"/>
              </a:spcBef>
              <a:spcAft>
                <a:spcPts val="0"/>
              </a:spcAft>
              <a:buSzPts val="2325"/>
              <a:buChar char="●"/>
            </a:pPr>
            <a:r>
              <a:rPr lang="fi" sz="2325"/>
              <a:t>Suurta osaa kaapatuista maista ei ole vieläkään palautettu niiden alkuperäisille omistajille.</a:t>
            </a:r>
            <a:endParaRPr sz="2325"/>
          </a:p>
          <a:p>
            <a:pPr marL="457200" lvl="0" indent="-376237" algn="l" rtl="0">
              <a:lnSpc>
                <a:spcPct val="100000"/>
              </a:lnSpc>
              <a:spcBef>
                <a:spcPts val="0"/>
              </a:spcBef>
              <a:spcAft>
                <a:spcPts val="0"/>
              </a:spcAft>
              <a:buSzPts val="2325"/>
              <a:buChar char="●"/>
            </a:pPr>
            <a:r>
              <a:rPr lang="fi" sz="2325"/>
              <a:t>Kehityksestä huolimatta aboriginaalit kärsivät yhä valtaväestöä enemmän köyhyydestä, itsemurhista, päihteistä, syrjinnästä ja väkivallasta.</a:t>
            </a:r>
            <a:endParaRPr sz="2325"/>
          </a:p>
          <a:p>
            <a:pPr marL="457200" lvl="0" indent="-376237" algn="l" rtl="0">
              <a:lnSpc>
                <a:spcPct val="100000"/>
              </a:lnSpc>
              <a:spcBef>
                <a:spcPts val="0"/>
              </a:spcBef>
              <a:spcAft>
                <a:spcPts val="0"/>
              </a:spcAft>
              <a:buSzPts val="2325"/>
              <a:buChar char="●"/>
            </a:pPr>
            <a:r>
              <a:rPr lang="fi" sz="2325"/>
              <a:t>Ongelmat koskevat erityisesti maaseudulla asuvia.</a:t>
            </a:r>
            <a:endParaRPr sz="2325"/>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3"/>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Brittien asenteet aboriginaaleja kohtaan</a:t>
            </a:r>
            <a:endParaRPr/>
          </a:p>
        </p:txBody>
      </p:sp>
      <p:sp>
        <p:nvSpPr>
          <p:cNvPr id="135" name="Google Shape;135;p23"/>
          <p:cNvSpPr txBox="1">
            <a:spLocks noGrp="1"/>
          </p:cNvSpPr>
          <p:nvPr>
            <p:ph type="body" idx="1"/>
          </p:nvPr>
        </p:nvSpPr>
        <p:spPr>
          <a:xfrm>
            <a:off x="628650" y="1182325"/>
            <a:ext cx="7886700" cy="3373800"/>
          </a:xfrm>
          <a:prstGeom prst="rect">
            <a:avLst/>
          </a:prstGeom>
        </p:spPr>
        <p:txBody>
          <a:bodyPr spcFirstLastPara="1" wrap="square" lIns="34275" tIns="17150" rIns="34275" bIns="17150" anchor="t" anchorCtr="0">
            <a:normAutofit/>
          </a:bodyPr>
          <a:lstStyle/>
          <a:p>
            <a:pPr marL="457200" lvl="0" indent="-342900" algn="l" rtl="0">
              <a:lnSpc>
                <a:spcPct val="100000"/>
              </a:lnSpc>
              <a:spcBef>
                <a:spcPts val="0"/>
              </a:spcBef>
              <a:spcAft>
                <a:spcPts val="0"/>
              </a:spcAft>
              <a:buSzPts val="1800"/>
              <a:buChar char="●"/>
            </a:pPr>
            <a:r>
              <a:rPr lang="fi" sz="1800"/>
              <a:t>1770-luvulla brittiläisen tutkimusmatkailija James Cookin retkikunta tutki Australian itärannikkoa.</a:t>
            </a:r>
            <a:endParaRPr sz="1800"/>
          </a:p>
          <a:p>
            <a:pPr marL="457200" lvl="0" indent="-342900" algn="l" rtl="0">
              <a:lnSpc>
                <a:spcPct val="100000"/>
              </a:lnSpc>
              <a:spcBef>
                <a:spcPts val="0"/>
              </a:spcBef>
              <a:spcAft>
                <a:spcPts val="0"/>
              </a:spcAft>
              <a:buSzPts val="1800"/>
              <a:buFont typeface="Source Sans Pro"/>
              <a:buChar char="●"/>
            </a:pPr>
            <a:r>
              <a:rPr lang="fi" sz="1800"/>
              <a:t>Cook kuvaili kohtaamaansa alkuperäisväestöä </a:t>
            </a:r>
            <a:r>
              <a:rPr lang="fi" sz="1800" b="1"/>
              <a:t>etnoromanttisesti</a:t>
            </a:r>
            <a:r>
              <a:rPr lang="fi" sz="1800"/>
              <a:t>: hän ajatteli, että aboriginaalit olivat onnellisia ja viattomia </a:t>
            </a:r>
            <a:r>
              <a:rPr lang="fi" sz="1800" i="1"/>
              <a:t>jaloja villejä</a:t>
            </a:r>
            <a:r>
              <a:rPr lang="fi" sz="1800"/>
              <a:t>.</a:t>
            </a:r>
            <a:endParaRPr sz="1800"/>
          </a:p>
          <a:p>
            <a:pPr marL="457200" lvl="0" indent="-342900" algn="l" rtl="0">
              <a:lnSpc>
                <a:spcPct val="100000"/>
              </a:lnSpc>
              <a:spcBef>
                <a:spcPts val="0"/>
              </a:spcBef>
              <a:spcAft>
                <a:spcPts val="0"/>
              </a:spcAft>
              <a:buSzPts val="1800"/>
              <a:buFont typeface="Source Sans Pro"/>
              <a:buChar char="●"/>
            </a:pPr>
            <a:r>
              <a:rPr lang="fi" sz="1800"/>
              <a:t>Myöhemmin brittien asenne muuttui </a:t>
            </a:r>
            <a:r>
              <a:rPr lang="fi" sz="1800" b="1"/>
              <a:t>etnosentristiseksi </a:t>
            </a:r>
            <a:r>
              <a:rPr lang="fi" sz="1800"/>
              <a:t>ja </a:t>
            </a:r>
            <a:r>
              <a:rPr lang="fi" sz="1800" b="1"/>
              <a:t>rasistiseksi</a:t>
            </a:r>
            <a:r>
              <a:rPr lang="fi" sz="1800"/>
              <a:t>.  Aboriginaalien kulttuuria pidettiin kehittymättömänä ja heidän ajateltiin kuuluvan villiin, rumaan ja alhaiseen ihmisrotuun.</a:t>
            </a:r>
            <a:endParaRPr sz="1800"/>
          </a:p>
          <a:p>
            <a:pPr marL="457200" lvl="0" indent="-342900" algn="l" rtl="0">
              <a:lnSpc>
                <a:spcPct val="100000"/>
              </a:lnSpc>
              <a:spcBef>
                <a:spcPts val="0"/>
              </a:spcBef>
              <a:spcAft>
                <a:spcPts val="0"/>
              </a:spcAft>
              <a:buSzPts val="1800"/>
              <a:buFont typeface="Source Sans Pro"/>
              <a:buChar char="●"/>
            </a:pPr>
            <a:r>
              <a:rPr lang="fi" sz="1800"/>
              <a:t>Aboriginaaleista huolimatta britit ajattelivat, että Australia oli</a:t>
            </a:r>
            <a:r>
              <a:rPr lang="fi" sz="1800" b="1"/>
              <a:t> </a:t>
            </a:r>
            <a:r>
              <a:rPr lang="fi" sz="1800"/>
              <a:t>asuttamaton maanosa eli </a:t>
            </a:r>
            <a:r>
              <a:rPr lang="fi" sz="1800" i="1"/>
              <a:t>terra nullius</a:t>
            </a:r>
            <a:r>
              <a:rPr lang="fi" sz="1800"/>
              <a:t>, jonka ensimmäisenä vallannut valtio saisi pitää itsellään.</a:t>
            </a:r>
            <a:endParaRPr sz="1800"/>
          </a:p>
          <a:p>
            <a:pPr marL="457200" lvl="0" indent="-342900" algn="l" rtl="0">
              <a:lnSpc>
                <a:spcPct val="100000"/>
              </a:lnSpc>
              <a:spcBef>
                <a:spcPts val="0"/>
              </a:spcBef>
              <a:spcAft>
                <a:spcPts val="0"/>
              </a:spcAft>
              <a:buSzPts val="1800"/>
              <a:buChar char="●"/>
            </a:pPr>
            <a:r>
              <a:rPr lang="fi" sz="1800"/>
              <a:t>Britit käyttivät Australiaa rangaistussiirtolana ja kuljettivat sinne vankeja  1788–1868.</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Pakkosiirrot reservaatteihin</a:t>
            </a:r>
            <a:endParaRPr/>
          </a:p>
        </p:txBody>
      </p:sp>
      <p:sp>
        <p:nvSpPr>
          <p:cNvPr id="141" name="Google Shape;141;p24"/>
          <p:cNvSpPr txBox="1">
            <a:spLocks noGrp="1"/>
          </p:cNvSpPr>
          <p:nvPr>
            <p:ph type="body" idx="1"/>
          </p:nvPr>
        </p:nvSpPr>
        <p:spPr>
          <a:xfrm>
            <a:off x="628650" y="1398951"/>
            <a:ext cx="7886700" cy="3438600"/>
          </a:xfrm>
          <a:prstGeom prst="rect">
            <a:avLst/>
          </a:prstGeom>
        </p:spPr>
        <p:txBody>
          <a:bodyPr spcFirstLastPara="1" wrap="square" lIns="34275" tIns="17150" rIns="34275" bIns="17150" anchor="t" anchorCtr="0">
            <a:normAutofit/>
          </a:bodyPr>
          <a:lstStyle/>
          <a:p>
            <a:pPr marL="457200" lvl="0" indent="-374650" algn="l" rtl="0">
              <a:lnSpc>
                <a:spcPct val="100000"/>
              </a:lnSpc>
              <a:spcBef>
                <a:spcPts val="0"/>
              </a:spcBef>
              <a:spcAft>
                <a:spcPts val="0"/>
              </a:spcAft>
              <a:buSzPts val="2300"/>
              <a:buChar char="●"/>
            </a:pPr>
            <a:r>
              <a:rPr lang="fi"/>
              <a:t>Löytöretkien jälkeen britit alkoivat asuttaa Australiaa. Vuosina 1831–1840 Australiaan muutti 65 000 uudisasukasta.</a:t>
            </a:r>
            <a:endParaRPr/>
          </a:p>
          <a:p>
            <a:pPr marL="457200" lvl="0" indent="-374650" algn="l" rtl="0">
              <a:lnSpc>
                <a:spcPct val="100000"/>
              </a:lnSpc>
              <a:spcBef>
                <a:spcPts val="0"/>
              </a:spcBef>
              <a:spcAft>
                <a:spcPts val="0"/>
              </a:spcAft>
              <a:buSzPts val="2300"/>
              <a:buChar char="●"/>
            </a:pPr>
            <a:r>
              <a:rPr lang="fi"/>
              <a:t>Erilainen elämäntapa ajoi alkuperäisväestön ja uudisasukkaat jatkuviin konflikteihin:</a:t>
            </a:r>
            <a:endParaRPr/>
          </a:p>
          <a:p>
            <a:pPr marL="914400" lvl="0" indent="-374650" algn="l" rtl="0">
              <a:lnSpc>
                <a:spcPct val="100000"/>
              </a:lnSpc>
              <a:spcBef>
                <a:spcPts val="0"/>
              </a:spcBef>
              <a:spcAft>
                <a:spcPts val="0"/>
              </a:spcAft>
              <a:buSzPts val="2300"/>
              <a:buFont typeface="Source Sans Pro"/>
              <a:buChar char="●"/>
            </a:pPr>
            <a:r>
              <a:rPr lang="fi"/>
              <a:t>Aboriginaalien elämäntapa oli </a:t>
            </a:r>
            <a:r>
              <a:rPr lang="fi" b="1"/>
              <a:t>kiertävä</a:t>
            </a:r>
            <a:r>
              <a:rPr lang="fi"/>
              <a:t>, eikä maata voinut omistaa.</a:t>
            </a:r>
            <a:endParaRPr/>
          </a:p>
          <a:p>
            <a:pPr marL="914400" lvl="0" indent="-374650" algn="l" rtl="0">
              <a:lnSpc>
                <a:spcPct val="100000"/>
              </a:lnSpc>
              <a:spcBef>
                <a:spcPts val="0"/>
              </a:spcBef>
              <a:spcAft>
                <a:spcPts val="0"/>
              </a:spcAft>
              <a:buSzPts val="2300"/>
              <a:buFont typeface="Source Sans Pro"/>
              <a:buChar char="●"/>
            </a:pPr>
            <a:r>
              <a:rPr lang="fi"/>
              <a:t>Uudisasukkaiden elinkeinot eli viljely ja karjankasvatus taas perustuivat maanomistukseen ja</a:t>
            </a:r>
            <a:r>
              <a:rPr lang="fi" b="1"/>
              <a:t> pysyvään asutukseen.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Pakkosiirrot reservaatteihin</a:t>
            </a:r>
            <a:endParaRPr/>
          </a:p>
        </p:txBody>
      </p:sp>
      <p:sp>
        <p:nvSpPr>
          <p:cNvPr id="147" name="Google Shape;147;p25"/>
          <p:cNvSpPr txBox="1">
            <a:spLocks noGrp="1"/>
          </p:cNvSpPr>
          <p:nvPr>
            <p:ph type="body" idx="1"/>
          </p:nvPr>
        </p:nvSpPr>
        <p:spPr>
          <a:xfrm>
            <a:off x="628650" y="1398951"/>
            <a:ext cx="7886700" cy="3438600"/>
          </a:xfrm>
          <a:prstGeom prst="rect">
            <a:avLst/>
          </a:prstGeom>
        </p:spPr>
        <p:txBody>
          <a:bodyPr spcFirstLastPara="1" wrap="square" lIns="34275" tIns="17150" rIns="34275" bIns="17150" anchor="t" anchorCtr="0">
            <a:noAutofit/>
          </a:bodyPr>
          <a:lstStyle/>
          <a:p>
            <a:pPr marL="457200" lvl="0" indent="-355600" algn="l" rtl="0">
              <a:lnSpc>
                <a:spcPct val="100000"/>
              </a:lnSpc>
              <a:spcBef>
                <a:spcPts val="0"/>
              </a:spcBef>
              <a:spcAft>
                <a:spcPts val="0"/>
              </a:spcAft>
              <a:buSzPts val="2000"/>
              <a:buChar char="●"/>
            </a:pPr>
            <a:r>
              <a:rPr lang="fi" sz="2000"/>
              <a:t>Leviävän asutuksen ja karjatalouden vuoksi alkuperäisväestön mahdollisuudet keräillä ja metsästää heikkenivät jatkuvasti. Vastarintaa tekevät aboriginaalit karkotettiin syvemmälle sisämaahan.</a:t>
            </a:r>
            <a:endParaRPr sz="2000"/>
          </a:p>
          <a:p>
            <a:pPr marL="457200" lvl="0" indent="-355600" algn="l" rtl="0">
              <a:lnSpc>
                <a:spcPct val="100000"/>
              </a:lnSpc>
              <a:spcBef>
                <a:spcPts val="0"/>
              </a:spcBef>
              <a:spcAft>
                <a:spcPts val="0"/>
              </a:spcAft>
              <a:buSzPts val="2000"/>
              <a:buFont typeface="Source Sans Pro"/>
              <a:buChar char="●"/>
            </a:pPr>
            <a:r>
              <a:rPr lang="fi" sz="2000"/>
              <a:t>Britit kannattivat väestöt erillään pitävää </a:t>
            </a:r>
            <a:r>
              <a:rPr lang="fi" sz="2000" b="1"/>
              <a:t>segregaatiota </a:t>
            </a:r>
            <a:r>
              <a:rPr lang="fi" sz="2000"/>
              <a:t>ja lopulta alkuperäisväestö pakkosiirrettiin </a:t>
            </a:r>
            <a:r>
              <a:rPr lang="fi" sz="2000" b="1"/>
              <a:t>reservaatteihin</a:t>
            </a:r>
            <a:r>
              <a:rPr lang="fi" sz="2000"/>
              <a:t>.</a:t>
            </a:r>
            <a:endParaRPr sz="2000"/>
          </a:p>
          <a:p>
            <a:pPr marL="457200" lvl="0" indent="-355600" algn="l" rtl="0">
              <a:lnSpc>
                <a:spcPct val="100000"/>
              </a:lnSpc>
              <a:spcBef>
                <a:spcPts val="0"/>
              </a:spcBef>
              <a:spcAft>
                <a:spcPts val="0"/>
              </a:spcAft>
              <a:buSzPts val="2000"/>
              <a:buChar char="●"/>
            </a:pPr>
            <a:r>
              <a:rPr lang="fi" sz="2000"/>
              <a:t>Kokonaisuudessaan alkuperäisväestön ja eurooppalaisten kohtaaminen oli tuhoisa. 1700-luvun lopulla aboriginaaleja oli yli puoli miljoonaa, mutta vuonna 1930 heitä oli jäljellä enää 60 000.  Nykyään väestö on elpynyt – 2020-luvun alussa aboriginaaleiksi identifioituvia oli jo noin 900 000.</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6"/>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Historian vääryydet ja käänne</a:t>
            </a:r>
            <a:endParaRPr/>
          </a:p>
        </p:txBody>
      </p:sp>
      <p:sp>
        <p:nvSpPr>
          <p:cNvPr id="153" name="Google Shape;153;p26"/>
          <p:cNvSpPr txBox="1">
            <a:spLocks noGrp="1"/>
          </p:cNvSpPr>
          <p:nvPr>
            <p:ph type="body" idx="1"/>
          </p:nvPr>
        </p:nvSpPr>
        <p:spPr>
          <a:xfrm>
            <a:off x="628650" y="1268050"/>
            <a:ext cx="7886700" cy="3569400"/>
          </a:xfrm>
          <a:prstGeom prst="rect">
            <a:avLst/>
          </a:prstGeom>
        </p:spPr>
        <p:txBody>
          <a:bodyPr spcFirstLastPara="1" wrap="square" lIns="34275" tIns="17150" rIns="34275" bIns="17150" anchor="t" anchorCtr="0">
            <a:noAutofit/>
          </a:bodyPr>
          <a:lstStyle/>
          <a:p>
            <a:pPr marL="457200" lvl="0" indent="-363537" algn="l" rtl="0">
              <a:lnSpc>
                <a:spcPct val="100000"/>
              </a:lnSpc>
              <a:spcBef>
                <a:spcPts val="0"/>
              </a:spcBef>
              <a:spcAft>
                <a:spcPts val="0"/>
              </a:spcAft>
              <a:buSzPts val="2125"/>
              <a:buFont typeface="Source Sans Pro"/>
              <a:buChar char="●"/>
            </a:pPr>
            <a:r>
              <a:rPr lang="fi" sz="2125"/>
              <a:t>Siirtomaaisännät kohtelivat aboriginaaleja tylysti ja pyrkivät sulauttamaan eli </a:t>
            </a:r>
            <a:r>
              <a:rPr lang="fi" sz="2125" b="1"/>
              <a:t>assimiloimaan </a:t>
            </a:r>
            <a:r>
              <a:rPr lang="fi" sz="2125"/>
              <a:t>heidät valtaväestöön.</a:t>
            </a:r>
            <a:endParaRPr sz="2125"/>
          </a:p>
          <a:p>
            <a:pPr marL="457200" lvl="0" indent="-363537" algn="l" rtl="0">
              <a:lnSpc>
                <a:spcPct val="100000"/>
              </a:lnSpc>
              <a:spcBef>
                <a:spcPts val="0"/>
              </a:spcBef>
              <a:spcAft>
                <a:spcPts val="0"/>
              </a:spcAft>
              <a:buSzPts val="2125"/>
              <a:buFont typeface="Source Sans Pro"/>
              <a:buChar char="●"/>
            </a:pPr>
            <a:r>
              <a:rPr lang="fi" sz="2125" b="1"/>
              <a:t>Kadotettu sukupolvi</a:t>
            </a:r>
            <a:r>
              <a:rPr lang="fi" sz="2125"/>
              <a:t>: Aboriginaalien lapsia erotettiin vanhemmistaan ja vietiin kasvatuslaitoksiin tai valkoisiin perheisiin. Vuoteen 1972 asti oli sallittua jopa riistää alkuperäisväestön lapsi perheeltään.</a:t>
            </a:r>
            <a:endParaRPr sz="2125"/>
          </a:p>
          <a:p>
            <a:pPr marL="457200" lvl="0" indent="-363537" algn="l" rtl="0">
              <a:lnSpc>
                <a:spcPct val="100000"/>
              </a:lnSpc>
              <a:spcBef>
                <a:spcPts val="0"/>
              </a:spcBef>
              <a:spcAft>
                <a:spcPts val="0"/>
              </a:spcAft>
              <a:buSzPts val="2125"/>
              <a:buFont typeface="Source Sans Pro"/>
              <a:buChar char="●"/>
            </a:pPr>
            <a:r>
              <a:rPr lang="fi" sz="2125"/>
              <a:t>Assimilaatio toteutui huonosti, koska rasistisessa kulttuurissa aboriginaaleja ei ihonvärinsä vuoksi hyväksytty osaksi yhteiskuntaa. Elämä reservaateissa oli valkoisten viranomaisten valvomaa ja rajoittamaa.</a:t>
            </a:r>
            <a:endParaRPr sz="212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7"/>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Historian vääryydet ja käänne</a:t>
            </a:r>
            <a:endParaRPr/>
          </a:p>
        </p:txBody>
      </p:sp>
      <p:sp>
        <p:nvSpPr>
          <p:cNvPr id="159" name="Google Shape;159;p27"/>
          <p:cNvSpPr txBox="1">
            <a:spLocks noGrp="1"/>
          </p:cNvSpPr>
          <p:nvPr>
            <p:ph type="body" idx="1"/>
          </p:nvPr>
        </p:nvSpPr>
        <p:spPr>
          <a:xfrm>
            <a:off x="628650" y="1398951"/>
            <a:ext cx="7886700" cy="3438600"/>
          </a:xfrm>
          <a:prstGeom prst="rect">
            <a:avLst/>
          </a:prstGeom>
        </p:spPr>
        <p:txBody>
          <a:bodyPr spcFirstLastPara="1" wrap="square" lIns="34275" tIns="17150" rIns="34275" bIns="17150" anchor="t" anchorCtr="0">
            <a:noAutofit/>
          </a:bodyPr>
          <a:lstStyle/>
          <a:p>
            <a:pPr marL="457200" lvl="0" indent="-369887" algn="l" rtl="0">
              <a:lnSpc>
                <a:spcPct val="100000"/>
              </a:lnSpc>
              <a:spcBef>
                <a:spcPts val="0"/>
              </a:spcBef>
              <a:spcAft>
                <a:spcPts val="0"/>
              </a:spcAft>
              <a:buSzPts val="2225"/>
              <a:buChar char="●"/>
            </a:pPr>
            <a:r>
              <a:rPr lang="fi" sz="2225" b="1"/>
              <a:t>1960-luvulla tapahtui käänne parempaan.</a:t>
            </a:r>
            <a:endParaRPr sz="2225" b="1"/>
          </a:p>
          <a:p>
            <a:pPr marL="457200" lvl="0" indent="-369887" algn="l" rtl="0">
              <a:lnSpc>
                <a:spcPct val="100000"/>
              </a:lnSpc>
              <a:spcBef>
                <a:spcPts val="0"/>
              </a:spcBef>
              <a:spcAft>
                <a:spcPts val="0"/>
              </a:spcAft>
              <a:buSzPts val="2225"/>
              <a:buChar char="●"/>
            </a:pPr>
            <a:r>
              <a:rPr lang="fi" sz="2225"/>
              <a:t>Rotuerottelulakeja kumottiin.</a:t>
            </a:r>
            <a:endParaRPr sz="2225"/>
          </a:p>
          <a:p>
            <a:pPr marL="457200" lvl="0" indent="-369887" algn="l" rtl="0">
              <a:lnSpc>
                <a:spcPct val="100000"/>
              </a:lnSpc>
              <a:spcBef>
                <a:spcPts val="0"/>
              </a:spcBef>
              <a:spcAft>
                <a:spcPts val="0"/>
              </a:spcAft>
              <a:buSzPts val="2225"/>
              <a:buChar char="●"/>
            </a:pPr>
            <a:r>
              <a:rPr lang="fi" sz="2225"/>
              <a:t>Alkuperäisväestö sai äänioikeuden ja kansalaisoikeudet.</a:t>
            </a:r>
            <a:endParaRPr sz="2225"/>
          </a:p>
          <a:p>
            <a:pPr marL="457200" lvl="0" indent="-369887" algn="l" rtl="0">
              <a:lnSpc>
                <a:spcPct val="100000"/>
              </a:lnSpc>
              <a:spcBef>
                <a:spcPts val="0"/>
              </a:spcBef>
              <a:spcAft>
                <a:spcPts val="0"/>
              </a:spcAft>
              <a:buSzPts val="2225"/>
              <a:buChar char="●"/>
            </a:pPr>
            <a:r>
              <a:rPr lang="fi" sz="2225"/>
              <a:t>Rotusyrjintä kiellettiin lailla vuonna 1975. Asenteet muuttuivat hitaammin.</a:t>
            </a:r>
            <a:endParaRPr sz="2225"/>
          </a:p>
          <a:p>
            <a:pPr marL="457200" lvl="0" indent="-369887" algn="l" rtl="0">
              <a:lnSpc>
                <a:spcPct val="100000"/>
              </a:lnSpc>
              <a:spcBef>
                <a:spcPts val="0"/>
              </a:spcBef>
              <a:spcAft>
                <a:spcPts val="0"/>
              </a:spcAft>
              <a:buSzPts val="2225"/>
              <a:buChar char="●"/>
            </a:pPr>
            <a:r>
              <a:rPr lang="fi" sz="2225"/>
              <a:t>Maanomistuskiistoja ryhdittiin ratkaisemaan myös alkuperäisväestön hyväksi. Heimoneuvostot vaativat erityisesti pyhien paikkojen palauttamista aboriginaalien hallintaan.</a:t>
            </a:r>
            <a:endParaRPr sz="2225"/>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Menneisyyden hallinta Australiassa</a:t>
            </a:r>
            <a:endParaRPr/>
          </a:p>
        </p:txBody>
      </p:sp>
      <p:sp>
        <p:nvSpPr>
          <p:cNvPr id="165" name="Google Shape;165;p28"/>
          <p:cNvSpPr txBox="1">
            <a:spLocks noGrp="1"/>
          </p:cNvSpPr>
          <p:nvPr>
            <p:ph type="body" idx="1"/>
          </p:nvPr>
        </p:nvSpPr>
        <p:spPr>
          <a:xfrm>
            <a:off x="628650" y="1398951"/>
            <a:ext cx="7886700" cy="3438600"/>
          </a:xfrm>
          <a:prstGeom prst="rect">
            <a:avLst/>
          </a:prstGeom>
        </p:spPr>
        <p:txBody>
          <a:bodyPr spcFirstLastPara="1" wrap="square" lIns="34275" tIns="17150" rIns="34275" bIns="17150" anchor="t" anchorCtr="0">
            <a:noAutofit/>
          </a:bodyPr>
          <a:lstStyle/>
          <a:p>
            <a:pPr marL="457200" lvl="0" indent="-355600" algn="l" rtl="0">
              <a:lnSpc>
                <a:spcPct val="100000"/>
              </a:lnSpc>
              <a:spcBef>
                <a:spcPts val="0"/>
              </a:spcBef>
              <a:spcAft>
                <a:spcPts val="0"/>
              </a:spcAft>
              <a:buSzPts val="2000"/>
              <a:buChar char="●"/>
            </a:pPr>
            <a:r>
              <a:rPr lang="fi" sz="2000" b="1"/>
              <a:t>Menneisyyden hallintaan </a:t>
            </a:r>
            <a:r>
              <a:rPr lang="fi" sz="2000"/>
              <a:t>kuuluu historian vääryyksien myöntäminen, käsittely ja sovittaminen.</a:t>
            </a:r>
            <a:endParaRPr sz="2000"/>
          </a:p>
          <a:p>
            <a:pPr marL="457200" lvl="0" indent="-355600" algn="l" rtl="0">
              <a:lnSpc>
                <a:spcPct val="100000"/>
              </a:lnSpc>
              <a:spcBef>
                <a:spcPts val="0"/>
              </a:spcBef>
              <a:spcAft>
                <a:spcPts val="0"/>
              </a:spcAft>
              <a:buSzPts val="2000"/>
              <a:buChar char="●"/>
            </a:pPr>
            <a:r>
              <a:rPr lang="fi" sz="2000"/>
              <a:t>Aboriginaalien huono kohtelu on herättänyt Australiassa kriittistä julkista keskustelua, joka on saanut aikaan kehitystä useilla tavoilla.</a:t>
            </a:r>
            <a:endParaRPr sz="2000"/>
          </a:p>
          <a:p>
            <a:pPr marL="457200" lvl="0" indent="-355600" algn="l" rtl="0">
              <a:lnSpc>
                <a:spcPct val="100000"/>
              </a:lnSpc>
              <a:spcBef>
                <a:spcPts val="0"/>
              </a:spcBef>
              <a:spcAft>
                <a:spcPts val="0"/>
              </a:spcAft>
              <a:buSzPts val="2000"/>
              <a:buChar char="●"/>
            </a:pPr>
            <a:r>
              <a:rPr lang="fi" sz="2000"/>
              <a:t>Aboriginaalien asema Australian alkuperäisväestönä on tunnustettu.</a:t>
            </a:r>
            <a:endParaRPr sz="2000"/>
          </a:p>
          <a:p>
            <a:pPr marL="457200" lvl="0" indent="-355600" algn="l" rtl="0">
              <a:lnSpc>
                <a:spcPct val="100000"/>
              </a:lnSpc>
              <a:spcBef>
                <a:spcPts val="0"/>
              </a:spcBef>
              <a:spcAft>
                <a:spcPts val="0"/>
              </a:spcAft>
              <a:buSzPts val="2000"/>
              <a:buChar char="●"/>
            </a:pPr>
            <a:r>
              <a:rPr lang="fi" sz="2000"/>
              <a:t>Aboriginaalien kohtelusta on esitetty julkisia anteeksipyyntöjä.</a:t>
            </a:r>
            <a:endParaRPr sz="2000"/>
          </a:p>
          <a:p>
            <a:pPr marL="457200" lvl="0" indent="-355600" algn="l" rtl="0">
              <a:lnSpc>
                <a:spcPct val="100000"/>
              </a:lnSpc>
              <a:spcBef>
                <a:spcPts val="0"/>
              </a:spcBef>
              <a:spcAft>
                <a:spcPts val="0"/>
              </a:spcAft>
              <a:buSzPts val="2000"/>
              <a:buChar char="●"/>
            </a:pPr>
            <a:r>
              <a:rPr lang="fi" sz="2000"/>
              <a:t>Kohtelun uhreille on perustettu muistomerkkejä.</a:t>
            </a:r>
            <a:endParaRPr sz="2000"/>
          </a:p>
          <a:p>
            <a:pPr marL="457200" lvl="0" indent="-355600" algn="l" rtl="0">
              <a:lnSpc>
                <a:spcPct val="100000"/>
              </a:lnSpc>
              <a:spcBef>
                <a:spcPts val="0"/>
              </a:spcBef>
              <a:spcAft>
                <a:spcPts val="0"/>
              </a:spcAft>
              <a:buSzPts val="2000"/>
              <a:buChar char="●"/>
            </a:pPr>
            <a:r>
              <a:rPr lang="fi" sz="2000"/>
              <a:t>Pakkosiirrot ja kaltoinkohtelut on myönnetty, ja niitä on tutkittu.</a:t>
            </a:r>
            <a:endParaRPr sz="2000"/>
          </a:p>
          <a:p>
            <a:pPr marL="457200" lvl="0" indent="-355600" algn="l" rtl="0">
              <a:lnSpc>
                <a:spcPct val="100000"/>
              </a:lnSpc>
              <a:spcBef>
                <a:spcPts val="0"/>
              </a:spcBef>
              <a:spcAft>
                <a:spcPts val="0"/>
              </a:spcAft>
              <a:buSzPts val="2000"/>
              <a:buChar char="●"/>
            </a:pPr>
            <a:r>
              <a:rPr lang="fi" sz="2000"/>
              <a:t>Aboriginaaleille on maksettu rahallisia korvauksia.</a:t>
            </a:r>
            <a:endParaRPr sz="2000"/>
          </a:p>
          <a:p>
            <a:pPr marL="457200" lvl="0" indent="-355600" algn="l" rtl="0">
              <a:lnSpc>
                <a:spcPct val="100000"/>
              </a:lnSpc>
              <a:spcBef>
                <a:spcPts val="0"/>
              </a:spcBef>
              <a:spcAft>
                <a:spcPts val="0"/>
              </a:spcAft>
              <a:buSzPts val="2000"/>
              <a:buChar char="●"/>
            </a:pPr>
            <a:r>
              <a:rPr lang="fi" sz="2000"/>
              <a:t>Nykyoloja on parannettu.</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9"/>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Esimerkki menneisyyden hallinnasta</a:t>
            </a:r>
            <a:endParaRPr/>
          </a:p>
        </p:txBody>
      </p:sp>
      <p:sp>
        <p:nvSpPr>
          <p:cNvPr id="171" name="Google Shape;171;p29"/>
          <p:cNvSpPr txBox="1">
            <a:spLocks noGrp="1"/>
          </p:cNvSpPr>
          <p:nvPr>
            <p:ph type="body" idx="1"/>
          </p:nvPr>
        </p:nvSpPr>
        <p:spPr>
          <a:xfrm>
            <a:off x="628650" y="1398951"/>
            <a:ext cx="7886700" cy="3438600"/>
          </a:xfrm>
          <a:prstGeom prst="rect">
            <a:avLst/>
          </a:prstGeom>
        </p:spPr>
        <p:txBody>
          <a:bodyPr spcFirstLastPara="1" wrap="square" lIns="34275" tIns="17150" rIns="34275" bIns="17150" anchor="t" anchorCtr="0">
            <a:normAutofit fontScale="92500" lnSpcReduction="20000"/>
          </a:bodyPr>
          <a:lstStyle/>
          <a:p>
            <a:pPr marL="0" lvl="0" indent="0" algn="l" rtl="0">
              <a:lnSpc>
                <a:spcPct val="150000"/>
              </a:lnSpc>
              <a:spcBef>
                <a:spcPts val="0"/>
              </a:spcBef>
              <a:spcAft>
                <a:spcPts val="0"/>
              </a:spcAft>
              <a:buNone/>
            </a:pPr>
            <a:r>
              <a:rPr lang="fi" sz="1800"/>
              <a:t>Kansakunnan on tullut aika kääntää uusi sivu Australian historiassa oikaisemalla menneet vääryydet ja täten siirtyä eteenpäin katsoen luottavaisesti tulevaisuuteen. Me pyydämme anteeksi useiden hallitusten ja parlamenttien lakeja ja toistuvasti harjoitettua politiikkaa, joka toi syvää surua, kärsimystä ja menetyksiä maanmiehillemme.</a:t>
            </a:r>
            <a:endParaRPr sz="1800"/>
          </a:p>
          <a:p>
            <a:pPr marL="0" lvl="0" indent="0" algn="l" rtl="0">
              <a:lnSpc>
                <a:spcPct val="150000"/>
              </a:lnSpc>
              <a:spcBef>
                <a:spcPts val="1200"/>
              </a:spcBef>
              <a:spcAft>
                <a:spcPts val="0"/>
              </a:spcAft>
              <a:buNone/>
            </a:pPr>
            <a:r>
              <a:rPr lang="fi" sz="1800"/>
              <a:t>Pyydämme anteeksi varastettujen sukupolvien ja heidän jälkeläistensä ja perheittensä tuskaa, kärsimystä ja kipua. Pyydämme anteeksi isiltä ja äideiltä, veljiltä ja siskoilta, hajotetuilta perheiltä ja yhteisöiltä.</a:t>
            </a:r>
            <a:endParaRPr sz="1800"/>
          </a:p>
          <a:p>
            <a:pPr marL="457200" lvl="0" indent="0" algn="r" rtl="0">
              <a:lnSpc>
                <a:spcPct val="150000"/>
              </a:lnSpc>
              <a:spcBef>
                <a:spcPts val="1200"/>
              </a:spcBef>
              <a:spcAft>
                <a:spcPts val="0"/>
              </a:spcAft>
              <a:buNone/>
            </a:pPr>
            <a:r>
              <a:rPr lang="fi" sz="1800"/>
              <a:t>– Australian pääministeri Kevin Rudd </a:t>
            </a:r>
            <a:endParaRPr sz="1800"/>
          </a:p>
          <a:p>
            <a:pPr marL="0" lvl="0" indent="0" algn="r" rtl="0">
              <a:lnSpc>
                <a:spcPct val="150000"/>
              </a:lnSpc>
              <a:spcBef>
                <a:spcPts val="1200"/>
              </a:spcBef>
              <a:spcAft>
                <a:spcPts val="1200"/>
              </a:spcAft>
              <a:buNone/>
            </a:pPr>
            <a:endParaRPr sz="1800" i="1">
              <a:solidFill>
                <a:srgbClr val="7F7F7F"/>
              </a:solidFill>
              <a:latin typeface="Source Sans Pro"/>
              <a:ea typeface="Source Sans Pro"/>
              <a:cs typeface="Source Sans Pro"/>
              <a:sym typeface="Source Sans Pr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title"/>
          </p:nvPr>
        </p:nvSpPr>
        <p:spPr>
          <a:xfrm>
            <a:off x="628650" y="273844"/>
            <a:ext cx="7886700" cy="994200"/>
          </a:xfrm>
          <a:prstGeom prst="rect">
            <a:avLst/>
          </a:prstGeom>
        </p:spPr>
        <p:txBody>
          <a:bodyPr spcFirstLastPara="1" wrap="square" lIns="34275" tIns="17150" rIns="34275" bIns="17150" anchor="ctr" anchorCtr="0">
            <a:normAutofit/>
          </a:bodyPr>
          <a:lstStyle/>
          <a:p>
            <a:pPr marL="0" lvl="0" indent="0" algn="ctr" rtl="0">
              <a:spcBef>
                <a:spcPts val="0"/>
              </a:spcBef>
              <a:spcAft>
                <a:spcPts val="0"/>
              </a:spcAft>
              <a:buNone/>
            </a:pPr>
            <a:r>
              <a:rPr lang="fi"/>
              <a:t>Aboriginaalien asema tänään</a:t>
            </a:r>
            <a:endParaRPr/>
          </a:p>
        </p:txBody>
      </p:sp>
      <p:sp>
        <p:nvSpPr>
          <p:cNvPr id="177" name="Google Shape;177;p30"/>
          <p:cNvSpPr txBox="1">
            <a:spLocks noGrp="1"/>
          </p:cNvSpPr>
          <p:nvPr>
            <p:ph type="body" idx="1"/>
          </p:nvPr>
        </p:nvSpPr>
        <p:spPr>
          <a:xfrm>
            <a:off x="628650" y="1398942"/>
            <a:ext cx="7886700" cy="3054600"/>
          </a:xfrm>
          <a:prstGeom prst="rect">
            <a:avLst/>
          </a:prstGeom>
        </p:spPr>
        <p:txBody>
          <a:bodyPr spcFirstLastPara="1" wrap="square" lIns="34275" tIns="17150" rIns="34275" bIns="17150" anchor="t" anchorCtr="0">
            <a:noAutofit/>
          </a:bodyPr>
          <a:lstStyle/>
          <a:p>
            <a:pPr marL="0" lvl="0" indent="0" algn="l" rtl="0">
              <a:lnSpc>
                <a:spcPct val="100000"/>
              </a:lnSpc>
              <a:spcBef>
                <a:spcPts val="0"/>
              </a:spcBef>
              <a:spcAft>
                <a:spcPts val="0"/>
              </a:spcAft>
              <a:buSzPts val="688"/>
              <a:buNone/>
            </a:pPr>
            <a:r>
              <a:rPr lang="fi" sz="2025" b="1"/>
              <a:t>Myönteisiä kehityskulkuja</a:t>
            </a:r>
            <a:endParaRPr sz="2025" b="1"/>
          </a:p>
          <a:p>
            <a:pPr marL="457200" lvl="0" indent="-357187" algn="l" rtl="0">
              <a:lnSpc>
                <a:spcPct val="100000"/>
              </a:lnSpc>
              <a:spcBef>
                <a:spcPts val="1200"/>
              </a:spcBef>
              <a:spcAft>
                <a:spcPts val="0"/>
              </a:spcAft>
              <a:buSzPts val="2025"/>
              <a:buChar char="●"/>
            </a:pPr>
            <a:r>
              <a:rPr lang="fi" sz="2025"/>
              <a:t>Alkuperäiskulttuurin arvostus on kohonnut sekä aboriginaalien että länsimaalaisten keskuudessa.</a:t>
            </a:r>
            <a:endParaRPr sz="2025"/>
          </a:p>
          <a:p>
            <a:pPr marL="457200" lvl="0" indent="-357187" algn="l" rtl="0">
              <a:lnSpc>
                <a:spcPct val="100000"/>
              </a:lnSpc>
              <a:spcBef>
                <a:spcPts val="0"/>
              </a:spcBef>
              <a:spcAft>
                <a:spcPts val="0"/>
              </a:spcAft>
              <a:buSzPts val="2025"/>
              <a:buChar char="●"/>
            </a:pPr>
            <a:r>
              <a:rPr lang="fi" sz="2025"/>
              <a:t>Avoin syrjintä on vähentynyt.</a:t>
            </a:r>
            <a:endParaRPr sz="2025"/>
          </a:p>
          <a:p>
            <a:pPr marL="457200" lvl="0" indent="-357187" algn="l" rtl="0">
              <a:lnSpc>
                <a:spcPct val="100000"/>
              </a:lnSpc>
              <a:spcBef>
                <a:spcPts val="0"/>
              </a:spcBef>
              <a:spcAft>
                <a:spcPts val="0"/>
              </a:spcAft>
              <a:buSzPts val="2025"/>
              <a:buChar char="●"/>
            </a:pPr>
            <a:r>
              <a:rPr lang="fi" sz="2025"/>
              <a:t>Lapsikuolleisuus on vähentynyt, keski-ikä noussut ja väkiluku kasvanut.</a:t>
            </a:r>
            <a:endParaRPr sz="2025"/>
          </a:p>
          <a:p>
            <a:pPr marL="457200" lvl="0" indent="-357187" algn="l" rtl="0">
              <a:lnSpc>
                <a:spcPct val="100000"/>
              </a:lnSpc>
              <a:spcBef>
                <a:spcPts val="0"/>
              </a:spcBef>
              <a:spcAft>
                <a:spcPts val="0"/>
              </a:spcAft>
              <a:buSzPts val="2025"/>
              <a:buChar char="●"/>
            </a:pPr>
            <a:r>
              <a:rPr lang="fi" sz="2025"/>
              <a:t>Koulutustaso on kohentunut.</a:t>
            </a:r>
            <a:endParaRPr sz="2025"/>
          </a:p>
          <a:p>
            <a:pPr marL="457200" lvl="0" indent="-357187" algn="l" rtl="0">
              <a:lnSpc>
                <a:spcPct val="100000"/>
              </a:lnSpc>
              <a:spcBef>
                <a:spcPts val="0"/>
              </a:spcBef>
              <a:spcAft>
                <a:spcPts val="0"/>
              </a:spcAft>
              <a:buSzPts val="2025"/>
              <a:buChar char="●"/>
            </a:pPr>
            <a:r>
              <a:rPr lang="fi" sz="2025"/>
              <a:t>Aboriginaaliyhteisöille on annettu valtaväestöstä erottuvia ryhmäoikeuksia ja alueita, joilla halutaan mahdollistaa perinteinen elämäntapa.</a:t>
            </a:r>
            <a:endParaRPr sz="2025"/>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577</Words>
  <Application>Microsoft Office PowerPoint</Application>
  <PresentationFormat>Näytössä katseltava esitys (16:9)</PresentationFormat>
  <Paragraphs>54</Paragraphs>
  <Slides>10</Slides>
  <Notes>10</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10</vt:i4>
      </vt:variant>
    </vt:vector>
  </HeadingPairs>
  <TitlesOfParts>
    <vt:vector size="15" baseType="lpstr">
      <vt:lpstr>Source Sans Pro</vt:lpstr>
      <vt:lpstr>Arial</vt:lpstr>
      <vt:lpstr>Calibri</vt:lpstr>
      <vt:lpstr>Simple Light</vt:lpstr>
      <vt:lpstr>Office-teema</vt:lpstr>
      <vt:lpstr>Aboriginaalien ja eurooppalaisten kohtaaminen  Aboriginaalien asema ennen ja nyt</vt:lpstr>
      <vt:lpstr>Brittien asenteet aboriginaaleja kohtaan</vt:lpstr>
      <vt:lpstr>Pakkosiirrot reservaatteihin</vt:lpstr>
      <vt:lpstr>Pakkosiirrot reservaatteihin</vt:lpstr>
      <vt:lpstr>Historian vääryydet ja käänne</vt:lpstr>
      <vt:lpstr>Historian vääryydet ja käänne</vt:lpstr>
      <vt:lpstr>Menneisyyden hallinta Australiassa</vt:lpstr>
      <vt:lpstr>Esimerkki menneisyyden hallinnasta</vt:lpstr>
      <vt:lpstr>Aboriginaalien asema tänään</vt:lpstr>
      <vt:lpstr>Aboriginaalien asema tänään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Aboriginaalien ja eurooppalaisten kohtaaminen  Aboriginaalien asema ennen ja nyt</dc:title>
  <dc:creator>Kaartinen Minna</dc:creator>
  <cp:lastModifiedBy>Kaartinen Minna</cp:lastModifiedBy>
  <cp:revision>1</cp:revision>
  <dcterms:modified xsi:type="dcterms:W3CDTF">2022-11-25T08:27:17Z</dcterms:modified>
</cp:coreProperties>
</file>