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5"/>
  </p:notesMasterIdLst>
  <p:sldIdLst>
    <p:sldId id="256" r:id="rId3"/>
    <p:sldId id="25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5a7a5a2f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135a7a5a2f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5a7a5a2ff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35a7a5a2ff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8" name="Google Shape;118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anosesaameksi.yle.f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457200" lvl="0" indent="-4343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 startAt="8"/>
            </a:pPr>
            <a:r>
              <a:rPr lang="fi"/>
              <a:t>Keskustelua saamelaisten asemasta</a:t>
            </a:r>
            <a:br>
              <a:rPr lang="fi"/>
            </a:br>
            <a:br>
              <a:rPr lang="fi"/>
            </a:br>
            <a:r>
              <a:rPr lang="fi"/>
              <a:t>Virittely: Sano se saameksi</a:t>
            </a:r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Sano se saameksi</a:t>
            </a: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Tee tehtävä parin kanssa.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Tutustu saamenkieliseen fraasisanakirjaan: </a:t>
            </a:r>
            <a:r>
              <a:rPr lang="fi" u="sng">
                <a:solidFill>
                  <a:schemeClr val="hlink"/>
                </a:solidFill>
                <a:hlinkClick r:id="rId3"/>
              </a:rPr>
              <a:t>http://sanosesaameksi.yle.fi/</a:t>
            </a:r>
            <a:r>
              <a:rPr lang="fi"/>
              <a:t> 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Laatikaa ja opetelkaa muutaman fraasin mittainen keskustelu saameksi.</a:t>
            </a:r>
            <a:endParaRPr/>
          </a:p>
        </p:txBody>
      </p:sp>
      <p:sp>
        <p:nvSpPr>
          <p:cNvPr id="135" name="Google Shape;135;p23"/>
          <p:cNvSpPr txBox="1"/>
          <p:nvPr/>
        </p:nvSpPr>
        <p:spPr>
          <a:xfrm>
            <a:off x="384075" y="4503375"/>
            <a:ext cx="4593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8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Näytössä katseltava esitys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Simple Light</vt:lpstr>
      <vt:lpstr>Office-teema</vt:lpstr>
      <vt:lpstr>Keskustelua saamelaisten asemasta  Virittely: Sano se saameksi</vt:lpstr>
      <vt:lpstr>Sano se saameksi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Kaartinen Minna</dc:creator>
  <cp:lastModifiedBy>Kaartinen Minna</cp:lastModifiedBy>
  <cp:revision>1</cp:revision>
  <dcterms:modified xsi:type="dcterms:W3CDTF">2025-03-10T18:27:41Z</dcterms:modified>
</cp:coreProperties>
</file>