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7" r:id="rId1"/>
    <p:sldMasterId id="2147483668" r:id="rId2"/>
  </p:sldMasterIdLst>
  <p:notesMasterIdLst>
    <p:notesMasterId r:id="rId8"/>
  </p:notesMasterIdLst>
  <p:sldIdLst>
    <p:sldId id="256" r:id="rId3"/>
    <p:sldId id="257" r:id="rId4"/>
    <p:sldId id="258" r:id="rId5"/>
    <p:sldId id="259" r:id="rId6"/>
    <p:sldId id="260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36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360f4968c6_0_8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5" name="Google Shape;125;g1360f4968c6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017" y="1143000"/>
            <a:ext cx="6012000" cy="3085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1360f4968c6_0_1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1360f4968c6_0_1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1360f4968c6_0_1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1360f4968c6_0_1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1360f4968c6_0_1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1360f4968c6_0_1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1360f4968c6_0_1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1360f4968c6_0_1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Mukautettu asettelu">
  <p:cSld name="9_Mukautettu asettelu">
    <p:bg>
      <p:bgPr>
        <a:solidFill>
          <a:schemeClr val="dk2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4"/>
          <p:cNvSpPr txBox="1">
            <a:spLocks noGrp="1"/>
          </p:cNvSpPr>
          <p:nvPr>
            <p:ph type="title"/>
          </p:nvPr>
        </p:nvSpPr>
        <p:spPr>
          <a:xfrm>
            <a:off x="628650" y="2162587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  <a:defRPr sz="3600" b="1">
                <a:solidFill>
                  <a:schemeClr val="lt1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body" idx="1"/>
          </p:nvPr>
        </p:nvSpPr>
        <p:spPr>
          <a:xfrm>
            <a:off x="628650" y="664404"/>
            <a:ext cx="7886700" cy="4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marL="457200" lvl="0" indent="-228600" algn="ct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Calibri"/>
              <a:buNone/>
              <a:defRPr sz="2500" b="1">
                <a:solidFill>
                  <a:schemeClr val="lt1"/>
                </a:solidFill>
              </a:defRPr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body" idx="2"/>
          </p:nvPr>
        </p:nvSpPr>
        <p:spPr>
          <a:xfrm>
            <a:off x="628650" y="1071242"/>
            <a:ext cx="7886700" cy="4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marL="457200" lvl="0" indent="-228600" algn="ct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  <a:defRPr sz="1800">
                <a:solidFill>
                  <a:schemeClr val="lt1"/>
                </a:solidFill>
              </a:defRPr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pic>
        <p:nvPicPr>
          <p:cNvPr id="59" name="Google Shape;59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1670" y="4414529"/>
            <a:ext cx="676581" cy="3724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7_Image Half Full">
  <p:cSld name="17_Image Half Full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5"/>
          <p:cNvSpPr txBox="1">
            <a:spLocks noGrp="1"/>
          </p:cNvSpPr>
          <p:nvPr>
            <p:ph type="title"/>
          </p:nvPr>
        </p:nvSpPr>
        <p:spPr>
          <a:xfrm>
            <a:off x="312283" y="185185"/>
            <a:ext cx="8546100" cy="72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3300"/>
              <a:buFont typeface="Calibri"/>
              <a:buNone/>
              <a:defRPr sz="33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5"/>
          <p:cNvSpPr txBox="1"/>
          <p:nvPr/>
        </p:nvSpPr>
        <p:spPr>
          <a:xfrm>
            <a:off x="8666480" y="33220"/>
            <a:ext cx="413700" cy="1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15"/>
          <p:cNvSpPr txBox="1">
            <a:spLocks noGrp="1"/>
          </p:cNvSpPr>
          <p:nvPr>
            <p:ph type="body" idx="1"/>
          </p:nvPr>
        </p:nvSpPr>
        <p:spPr>
          <a:xfrm>
            <a:off x="301228" y="2955552"/>
            <a:ext cx="2575200" cy="133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>
            <a:spLocks noGrp="1"/>
          </p:cNvSpPr>
          <p:nvPr>
            <p:ph type="pic" idx="2"/>
          </p:nvPr>
        </p:nvSpPr>
        <p:spPr>
          <a:xfrm>
            <a:off x="301397" y="1005160"/>
            <a:ext cx="2575200" cy="1781100"/>
          </a:xfrm>
          <a:prstGeom prst="rect">
            <a:avLst/>
          </a:prstGeom>
          <a:noFill/>
          <a:ln>
            <a:noFill/>
          </a:ln>
        </p:spPr>
      </p:sp>
      <p:sp>
        <p:nvSpPr>
          <p:cNvPr id="65" name="Google Shape;65;p15"/>
          <p:cNvSpPr txBox="1">
            <a:spLocks noGrp="1"/>
          </p:cNvSpPr>
          <p:nvPr>
            <p:ph type="body" idx="3"/>
          </p:nvPr>
        </p:nvSpPr>
        <p:spPr>
          <a:xfrm>
            <a:off x="3292078" y="2965077"/>
            <a:ext cx="2575200" cy="133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>
            <a:spLocks noGrp="1"/>
          </p:cNvSpPr>
          <p:nvPr>
            <p:ph type="pic" idx="4"/>
          </p:nvPr>
        </p:nvSpPr>
        <p:spPr>
          <a:xfrm>
            <a:off x="3292247" y="1014685"/>
            <a:ext cx="2575200" cy="1781100"/>
          </a:xfrm>
          <a:prstGeom prst="rect">
            <a:avLst/>
          </a:prstGeom>
          <a:noFill/>
          <a:ln>
            <a:noFill/>
          </a:ln>
        </p:spPr>
      </p:sp>
      <p:sp>
        <p:nvSpPr>
          <p:cNvPr id="67" name="Google Shape;67;p15"/>
          <p:cNvSpPr txBox="1">
            <a:spLocks noGrp="1"/>
          </p:cNvSpPr>
          <p:nvPr>
            <p:ph type="body" idx="5"/>
          </p:nvPr>
        </p:nvSpPr>
        <p:spPr>
          <a:xfrm>
            <a:off x="6282928" y="2965077"/>
            <a:ext cx="2575200" cy="133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68" name="Google Shape;68;p15"/>
          <p:cNvSpPr>
            <a:spLocks noGrp="1"/>
          </p:cNvSpPr>
          <p:nvPr>
            <p:ph type="pic" idx="6"/>
          </p:nvPr>
        </p:nvSpPr>
        <p:spPr>
          <a:xfrm>
            <a:off x="6283097" y="1014685"/>
            <a:ext cx="2575200" cy="1781100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15"/>
          <p:cNvSpPr txBox="1">
            <a:spLocks noGrp="1"/>
          </p:cNvSpPr>
          <p:nvPr>
            <p:ph type="sldNum" idx="12"/>
          </p:nvPr>
        </p:nvSpPr>
        <p:spPr>
          <a:xfrm>
            <a:off x="6778869" y="462411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ftr" idx="11"/>
          </p:nvPr>
        </p:nvSpPr>
        <p:spPr>
          <a:xfrm>
            <a:off x="312283" y="4609974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>
                <a:solidFill>
                  <a:srgbClr val="575757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_Image Half Full">
  <p:cSld name="18_Image Half Full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/>
        </p:nvSpPr>
        <p:spPr>
          <a:xfrm>
            <a:off x="8666480" y="33220"/>
            <a:ext cx="413700" cy="1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608229" y="1185277"/>
            <a:ext cx="4103700" cy="31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>
            <a:spLocks noGrp="1"/>
          </p:cNvSpPr>
          <p:nvPr>
            <p:ph type="pic" idx="2"/>
          </p:nvPr>
        </p:nvSpPr>
        <p:spPr>
          <a:xfrm>
            <a:off x="5047570" y="0"/>
            <a:ext cx="40965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75" name="Google Shape;75;p16"/>
          <p:cNvSpPr txBox="1">
            <a:spLocks noGrp="1"/>
          </p:cNvSpPr>
          <p:nvPr>
            <p:ph type="sldNum" idx="12"/>
          </p:nvPr>
        </p:nvSpPr>
        <p:spPr>
          <a:xfrm>
            <a:off x="6609080" y="462411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ftr" idx="11"/>
          </p:nvPr>
        </p:nvSpPr>
        <p:spPr>
          <a:xfrm>
            <a:off x="608229" y="4595812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title"/>
          </p:nvPr>
        </p:nvSpPr>
        <p:spPr>
          <a:xfrm>
            <a:off x="608229" y="273844"/>
            <a:ext cx="4124100" cy="7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7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Mukautettu asettelu">
  <p:cSld name="7_Mukautettu asettelu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3300"/>
              <a:buFont typeface="Calibri"/>
              <a:buNone/>
              <a:defRPr sz="33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>
            <a:off x="628650" y="1398942"/>
            <a:ext cx="7886700" cy="305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None/>
              <a:defRPr sz="2300"/>
            </a:lvl1pPr>
            <a:lvl2pPr marL="914400" lvl="1" indent="-355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sldNum" idx="12"/>
          </p:nvPr>
        </p:nvSpPr>
        <p:spPr>
          <a:xfrm>
            <a:off x="6457950" y="462411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ftr" idx="11"/>
          </p:nvPr>
        </p:nvSpPr>
        <p:spPr>
          <a:xfrm>
            <a:off x="608229" y="4595812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>
                <a:solidFill>
                  <a:srgbClr val="575757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7"/>
          <p:cNvSpPr txBox="1"/>
          <p:nvPr/>
        </p:nvSpPr>
        <p:spPr>
          <a:xfrm>
            <a:off x="361475" y="4503375"/>
            <a:ext cx="4616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>
                <a:latin typeface="Calibri"/>
                <a:ea typeface="Calibri"/>
                <a:cs typeface="Calibri"/>
                <a:sym typeface="Calibri"/>
              </a:rPr>
              <a:t>Forum Historia 6, Luku 22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Image Half Full">
  <p:cSld name="4_Image Half Full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>
            <a:spLocks noGrp="1"/>
          </p:cNvSpPr>
          <p:nvPr>
            <p:ph type="title"/>
          </p:nvPr>
        </p:nvSpPr>
        <p:spPr>
          <a:xfrm>
            <a:off x="618445" y="273844"/>
            <a:ext cx="8049000" cy="60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3300"/>
              <a:buFont typeface="Calibri"/>
              <a:buNone/>
              <a:defRPr sz="33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8"/>
          <p:cNvSpPr txBox="1"/>
          <p:nvPr/>
        </p:nvSpPr>
        <p:spPr>
          <a:xfrm>
            <a:off x="8666480" y="33220"/>
            <a:ext cx="413700" cy="1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8"/>
          <p:cNvSpPr/>
          <p:nvPr/>
        </p:nvSpPr>
        <p:spPr>
          <a:xfrm>
            <a:off x="3151764" y="1530032"/>
            <a:ext cx="1478100" cy="261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8"/>
          <p:cNvSpPr txBox="1">
            <a:spLocks noGrp="1"/>
          </p:cNvSpPr>
          <p:nvPr>
            <p:ph type="body" idx="1"/>
          </p:nvPr>
        </p:nvSpPr>
        <p:spPr>
          <a:xfrm>
            <a:off x="628650" y="1147894"/>
            <a:ext cx="3776100" cy="312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None/>
              <a:defRPr sz="2300"/>
            </a:lvl1pPr>
            <a:lvl2pPr marL="914400" lvl="1" indent="-355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body" idx="2"/>
          </p:nvPr>
        </p:nvSpPr>
        <p:spPr>
          <a:xfrm>
            <a:off x="4890431" y="1147894"/>
            <a:ext cx="3776100" cy="312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None/>
              <a:defRPr sz="2300"/>
            </a:lvl1pPr>
            <a:lvl2pPr marL="914400" lvl="1" indent="-355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sldNum" idx="12"/>
          </p:nvPr>
        </p:nvSpPr>
        <p:spPr>
          <a:xfrm>
            <a:off x="6609080" y="4595812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91" name="Google Shape;91;p18"/>
          <p:cNvSpPr txBox="1">
            <a:spLocks noGrp="1"/>
          </p:cNvSpPr>
          <p:nvPr>
            <p:ph type="ftr" idx="11"/>
          </p:nvPr>
        </p:nvSpPr>
        <p:spPr>
          <a:xfrm>
            <a:off x="608229" y="4595812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>
                <a:solidFill>
                  <a:srgbClr val="575757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Image Half Full">
  <p:cSld name="8_Image Half Full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>
            <a:spLocks noGrp="1"/>
          </p:cNvSpPr>
          <p:nvPr>
            <p:ph type="pic" idx="2"/>
          </p:nvPr>
        </p:nvSpPr>
        <p:spPr>
          <a:xfrm>
            <a:off x="0" y="0"/>
            <a:ext cx="40965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94" name="Google Shape;94;p19"/>
          <p:cNvSpPr txBox="1">
            <a:spLocks noGrp="1"/>
          </p:cNvSpPr>
          <p:nvPr>
            <p:ph type="title"/>
          </p:nvPr>
        </p:nvSpPr>
        <p:spPr>
          <a:xfrm>
            <a:off x="4267880" y="273844"/>
            <a:ext cx="4399500" cy="81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3300"/>
              <a:buFont typeface="Calibri"/>
              <a:buNone/>
              <a:defRPr sz="33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9"/>
          <p:cNvSpPr txBox="1"/>
          <p:nvPr/>
        </p:nvSpPr>
        <p:spPr>
          <a:xfrm>
            <a:off x="8666480" y="33220"/>
            <a:ext cx="413700" cy="1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9"/>
          <p:cNvSpPr txBox="1">
            <a:spLocks noGrp="1"/>
          </p:cNvSpPr>
          <p:nvPr>
            <p:ph type="body" idx="1"/>
          </p:nvPr>
        </p:nvSpPr>
        <p:spPr>
          <a:xfrm>
            <a:off x="4267881" y="1326111"/>
            <a:ext cx="4399500" cy="325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97" name="Google Shape;97;p19"/>
          <p:cNvSpPr txBox="1">
            <a:spLocks noGrp="1"/>
          </p:cNvSpPr>
          <p:nvPr>
            <p:ph type="sldNum" idx="12"/>
          </p:nvPr>
        </p:nvSpPr>
        <p:spPr>
          <a:xfrm>
            <a:off x="6609080" y="462062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98" name="Google Shape;98;p19"/>
          <p:cNvSpPr txBox="1">
            <a:spLocks noGrp="1"/>
          </p:cNvSpPr>
          <p:nvPr>
            <p:ph type="ftr" idx="11"/>
          </p:nvPr>
        </p:nvSpPr>
        <p:spPr>
          <a:xfrm>
            <a:off x="608229" y="4595812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>
                <a:solidFill>
                  <a:srgbClr val="575757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Image Half Full">
  <p:cSld name="14_Image Half Full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>
            <a:spLocks noGrp="1"/>
          </p:cNvSpPr>
          <p:nvPr>
            <p:ph type="title"/>
          </p:nvPr>
        </p:nvSpPr>
        <p:spPr>
          <a:xfrm>
            <a:off x="312283" y="185185"/>
            <a:ext cx="8546100" cy="72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3300"/>
              <a:buFont typeface="Calibri"/>
              <a:buNone/>
              <a:defRPr sz="33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0"/>
          <p:cNvSpPr txBox="1"/>
          <p:nvPr/>
        </p:nvSpPr>
        <p:spPr>
          <a:xfrm>
            <a:off x="8666480" y="33220"/>
            <a:ext cx="413700" cy="1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20"/>
          <p:cNvSpPr txBox="1">
            <a:spLocks noGrp="1"/>
          </p:cNvSpPr>
          <p:nvPr>
            <p:ph type="body" idx="1"/>
          </p:nvPr>
        </p:nvSpPr>
        <p:spPr>
          <a:xfrm>
            <a:off x="310075" y="2879163"/>
            <a:ext cx="1961700" cy="141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103" name="Google Shape;103;p20"/>
          <p:cNvSpPr>
            <a:spLocks noGrp="1"/>
          </p:cNvSpPr>
          <p:nvPr>
            <p:ph type="pic" idx="2"/>
          </p:nvPr>
        </p:nvSpPr>
        <p:spPr>
          <a:xfrm>
            <a:off x="310245" y="1005160"/>
            <a:ext cx="1961700" cy="1781100"/>
          </a:xfrm>
          <a:prstGeom prst="rect">
            <a:avLst/>
          </a:prstGeom>
          <a:noFill/>
          <a:ln>
            <a:noFill/>
          </a:ln>
        </p:spPr>
      </p:sp>
      <p:sp>
        <p:nvSpPr>
          <p:cNvPr id="104" name="Google Shape;104;p20"/>
          <p:cNvSpPr txBox="1">
            <a:spLocks noGrp="1"/>
          </p:cNvSpPr>
          <p:nvPr>
            <p:ph type="body" idx="3"/>
          </p:nvPr>
        </p:nvSpPr>
        <p:spPr>
          <a:xfrm>
            <a:off x="2494515" y="2879163"/>
            <a:ext cx="1961700" cy="141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105" name="Google Shape;105;p20"/>
          <p:cNvSpPr>
            <a:spLocks noGrp="1"/>
          </p:cNvSpPr>
          <p:nvPr>
            <p:ph type="pic" idx="4"/>
          </p:nvPr>
        </p:nvSpPr>
        <p:spPr>
          <a:xfrm>
            <a:off x="2494685" y="1005160"/>
            <a:ext cx="1961700" cy="1781100"/>
          </a:xfrm>
          <a:prstGeom prst="rect">
            <a:avLst/>
          </a:prstGeom>
          <a:noFill/>
          <a:ln>
            <a:noFill/>
          </a:ln>
        </p:spPr>
      </p:sp>
      <p:sp>
        <p:nvSpPr>
          <p:cNvPr id="106" name="Google Shape;106;p20"/>
          <p:cNvSpPr txBox="1">
            <a:spLocks noGrp="1"/>
          </p:cNvSpPr>
          <p:nvPr>
            <p:ph type="body" idx="5"/>
          </p:nvPr>
        </p:nvSpPr>
        <p:spPr>
          <a:xfrm>
            <a:off x="4691898" y="2879163"/>
            <a:ext cx="1961700" cy="141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107" name="Google Shape;107;p20"/>
          <p:cNvSpPr>
            <a:spLocks noGrp="1"/>
          </p:cNvSpPr>
          <p:nvPr>
            <p:ph type="pic" idx="6"/>
          </p:nvPr>
        </p:nvSpPr>
        <p:spPr>
          <a:xfrm>
            <a:off x="4692067" y="1005160"/>
            <a:ext cx="1961700" cy="1781100"/>
          </a:xfrm>
          <a:prstGeom prst="rect">
            <a:avLst/>
          </a:prstGeom>
          <a:noFill/>
          <a:ln>
            <a:noFill/>
          </a:ln>
        </p:spPr>
      </p:sp>
      <p:sp>
        <p:nvSpPr>
          <p:cNvPr id="108" name="Google Shape;108;p20"/>
          <p:cNvSpPr txBox="1">
            <a:spLocks noGrp="1"/>
          </p:cNvSpPr>
          <p:nvPr>
            <p:ph type="body" idx="7"/>
          </p:nvPr>
        </p:nvSpPr>
        <p:spPr>
          <a:xfrm>
            <a:off x="6896389" y="2879163"/>
            <a:ext cx="1961700" cy="141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109" name="Google Shape;109;p20"/>
          <p:cNvSpPr>
            <a:spLocks noGrp="1"/>
          </p:cNvSpPr>
          <p:nvPr>
            <p:ph type="pic" idx="8"/>
          </p:nvPr>
        </p:nvSpPr>
        <p:spPr>
          <a:xfrm>
            <a:off x="6896559" y="1005160"/>
            <a:ext cx="1961700" cy="1781100"/>
          </a:xfrm>
          <a:prstGeom prst="rect">
            <a:avLst/>
          </a:prstGeom>
          <a:noFill/>
          <a:ln>
            <a:noFill/>
          </a:ln>
        </p:spPr>
      </p:sp>
      <p:sp>
        <p:nvSpPr>
          <p:cNvPr id="110" name="Google Shape;110;p20"/>
          <p:cNvSpPr txBox="1">
            <a:spLocks noGrp="1"/>
          </p:cNvSpPr>
          <p:nvPr>
            <p:ph type="sldNum" idx="12"/>
          </p:nvPr>
        </p:nvSpPr>
        <p:spPr>
          <a:xfrm>
            <a:off x="6778869" y="462411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111" name="Google Shape;111;p20"/>
          <p:cNvSpPr txBox="1">
            <a:spLocks noGrp="1"/>
          </p:cNvSpPr>
          <p:nvPr>
            <p:ph type="ftr" idx="11"/>
          </p:nvPr>
        </p:nvSpPr>
        <p:spPr>
          <a:xfrm>
            <a:off x="307731" y="4595812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>
                <a:solidFill>
                  <a:srgbClr val="575757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Image Half Full">
  <p:cSld name="22_Image Half Full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1"/>
          <p:cNvSpPr txBox="1">
            <a:spLocks noGrp="1"/>
          </p:cNvSpPr>
          <p:nvPr>
            <p:ph type="title"/>
          </p:nvPr>
        </p:nvSpPr>
        <p:spPr>
          <a:xfrm>
            <a:off x="312283" y="185185"/>
            <a:ext cx="8546100" cy="72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3300"/>
              <a:buFont typeface="Calibri"/>
              <a:buNone/>
              <a:defRPr sz="33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21"/>
          <p:cNvSpPr txBox="1"/>
          <p:nvPr/>
        </p:nvSpPr>
        <p:spPr>
          <a:xfrm>
            <a:off x="8666480" y="33220"/>
            <a:ext cx="413700" cy="1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21"/>
          <p:cNvSpPr txBox="1">
            <a:spLocks noGrp="1"/>
          </p:cNvSpPr>
          <p:nvPr>
            <p:ph type="body" idx="1"/>
          </p:nvPr>
        </p:nvSpPr>
        <p:spPr>
          <a:xfrm>
            <a:off x="289864" y="1664208"/>
            <a:ext cx="4110000" cy="246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116" name="Google Shape;116;p21"/>
          <p:cNvSpPr txBox="1">
            <a:spLocks noGrp="1"/>
          </p:cNvSpPr>
          <p:nvPr>
            <p:ph type="body" idx="2"/>
          </p:nvPr>
        </p:nvSpPr>
        <p:spPr>
          <a:xfrm>
            <a:off x="4723346" y="1673733"/>
            <a:ext cx="4110000" cy="246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117" name="Google Shape;117;p21"/>
          <p:cNvSpPr txBox="1">
            <a:spLocks noGrp="1"/>
          </p:cNvSpPr>
          <p:nvPr>
            <p:ph type="body" idx="3"/>
          </p:nvPr>
        </p:nvSpPr>
        <p:spPr>
          <a:xfrm>
            <a:off x="289845" y="1194343"/>
            <a:ext cx="4110300" cy="37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575757"/>
              </a:buClr>
              <a:buSzPts val="1800"/>
              <a:buFont typeface="Calibri"/>
              <a:buNone/>
              <a:defRPr sz="1800" b="1">
                <a:solidFill>
                  <a:srgbClr val="575757"/>
                </a:solidFill>
              </a:defRPr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118" name="Google Shape;118;p21"/>
          <p:cNvSpPr txBox="1">
            <a:spLocks noGrp="1"/>
          </p:cNvSpPr>
          <p:nvPr>
            <p:ph type="body" idx="4"/>
          </p:nvPr>
        </p:nvSpPr>
        <p:spPr>
          <a:xfrm>
            <a:off x="4721517" y="1208110"/>
            <a:ext cx="4132500" cy="37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575757"/>
              </a:buClr>
              <a:buSzPts val="1800"/>
              <a:buFont typeface="Calibri"/>
              <a:buNone/>
              <a:defRPr sz="1800" b="1">
                <a:solidFill>
                  <a:srgbClr val="575757"/>
                </a:solidFill>
              </a:defRPr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cxnSp>
        <p:nvCxnSpPr>
          <p:cNvPr id="119" name="Google Shape;119;p21"/>
          <p:cNvCxnSpPr/>
          <p:nvPr/>
        </p:nvCxnSpPr>
        <p:spPr>
          <a:xfrm>
            <a:off x="288220" y="1576541"/>
            <a:ext cx="4111800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20" name="Google Shape;120;p21"/>
          <p:cNvCxnSpPr/>
          <p:nvPr/>
        </p:nvCxnSpPr>
        <p:spPr>
          <a:xfrm>
            <a:off x="4721703" y="1576541"/>
            <a:ext cx="4111800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21" name="Google Shape;121;p21"/>
          <p:cNvSpPr txBox="1">
            <a:spLocks noGrp="1"/>
          </p:cNvSpPr>
          <p:nvPr>
            <p:ph type="sldNum" idx="12"/>
          </p:nvPr>
        </p:nvSpPr>
        <p:spPr>
          <a:xfrm>
            <a:off x="6778869" y="462411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122" name="Google Shape;122;p21"/>
          <p:cNvSpPr txBox="1">
            <a:spLocks noGrp="1"/>
          </p:cNvSpPr>
          <p:nvPr>
            <p:ph type="ftr" idx="11"/>
          </p:nvPr>
        </p:nvSpPr>
        <p:spPr>
          <a:xfrm>
            <a:off x="312283" y="4595812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>
                <a:solidFill>
                  <a:srgbClr val="575757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3300"/>
              <a:buFont typeface="Calibri"/>
              <a:buNone/>
              <a:defRPr sz="33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0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65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6478371" y="4595812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608229" y="4595812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8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FAD"/>
        </a:solidFill>
        <a:effectLst/>
      </p:bgPr>
    </p:bg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2"/>
          <p:cNvSpPr txBox="1">
            <a:spLocks noGrp="1"/>
          </p:cNvSpPr>
          <p:nvPr>
            <p:ph type="title"/>
          </p:nvPr>
        </p:nvSpPr>
        <p:spPr>
          <a:xfrm>
            <a:off x="628650" y="2162587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i"/>
              <a:t>22. Alistamisesta vapauteen</a:t>
            </a:r>
            <a:br>
              <a:rPr lang="fi"/>
            </a:br>
            <a:br>
              <a:rPr lang="fi"/>
            </a:br>
            <a:r>
              <a:rPr lang="fi"/>
              <a:t>Tietoisku: Dekolonisaatio Afrikassa </a:t>
            </a:r>
            <a:endParaRPr/>
          </a:p>
        </p:txBody>
      </p:sp>
      <p:sp>
        <p:nvSpPr>
          <p:cNvPr id="128" name="Google Shape;128;p22"/>
          <p:cNvSpPr txBox="1">
            <a:spLocks noGrp="1"/>
          </p:cNvSpPr>
          <p:nvPr>
            <p:ph type="body" idx="2"/>
          </p:nvPr>
        </p:nvSpPr>
        <p:spPr>
          <a:xfrm>
            <a:off x="628650" y="1071242"/>
            <a:ext cx="7886700" cy="4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fi"/>
              <a:t>6</a:t>
            </a:r>
            <a:endParaRPr/>
          </a:p>
        </p:txBody>
      </p:sp>
      <p:sp>
        <p:nvSpPr>
          <p:cNvPr id="129" name="Google Shape;129;p22"/>
          <p:cNvSpPr txBox="1">
            <a:spLocks noGrp="1"/>
          </p:cNvSpPr>
          <p:nvPr>
            <p:ph type="body" idx="1"/>
          </p:nvPr>
        </p:nvSpPr>
        <p:spPr>
          <a:xfrm>
            <a:off x="628650" y="664404"/>
            <a:ext cx="7886700" cy="4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Calibri"/>
              <a:buNone/>
            </a:pPr>
            <a:r>
              <a:rPr lang="fi"/>
              <a:t>Forum Historia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</p:spPr>
        <p:txBody>
          <a:bodyPr spcFirstLastPara="1" wrap="square" lIns="34275" tIns="17150" rIns="34275" bIns="1715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Afrikan itsenäiset valtiot ennen toista maailmansotaa</a:t>
            </a:r>
            <a:endParaRPr/>
          </a:p>
        </p:txBody>
      </p:sp>
      <p:sp>
        <p:nvSpPr>
          <p:cNvPr id="135" name="Google Shape;135;p23"/>
          <p:cNvSpPr txBox="1">
            <a:spLocks noGrp="1"/>
          </p:cNvSpPr>
          <p:nvPr>
            <p:ph type="body" idx="1"/>
          </p:nvPr>
        </p:nvSpPr>
        <p:spPr>
          <a:xfrm>
            <a:off x="628650" y="1398942"/>
            <a:ext cx="7886700" cy="3054600"/>
          </a:xfrm>
          <a:prstGeom prst="rect">
            <a:avLst/>
          </a:prstGeom>
        </p:spPr>
        <p:txBody>
          <a:bodyPr spcFirstLastPara="1" wrap="square" lIns="34275" tIns="17150" rIns="34275" bIns="17150" anchor="t" anchorCtr="0">
            <a:normAutofit/>
          </a:bodyPr>
          <a:lstStyle/>
          <a:p>
            <a:pPr marL="457200" lvl="0" indent="-374650" algn="l" rtl="0">
              <a:spcBef>
                <a:spcPts val="800"/>
              </a:spcBef>
              <a:spcAft>
                <a:spcPts val="0"/>
              </a:spcAft>
              <a:buSzPts val="2300"/>
              <a:buChar char="●"/>
            </a:pPr>
            <a:r>
              <a:rPr lang="fi"/>
              <a:t>Egypti itsenäistyi 1922, mutta Ison-Britannian vaikutus säilyi maassa aina 1950-luvulle saakka.</a:t>
            </a:r>
            <a:endParaRPr/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fi"/>
              <a:t>Liberia perustettiin 1800-luvulla Amerikassa vapautettujen orjien siirtokunnaksi.</a:t>
            </a:r>
            <a:endParaRPr/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fi"/>
              <a:t>Etiopia säilytti itsenäisyytensä koko kolonialismin ajan lukuun ottamatta Italian miehitystä 1936–1941.</a:t>
            </a:r>
            <a:endParaRPr/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fi"/>
              <a:t>Etelä-Afrikka sai itsenäisyyden 1931, kun Iso-Britannia julisti siirtomaitaan vapaiksi.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4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</p:spPr>
        <p:txBody>
          <a:bodyPr spcFirstLastPara="1" wrap="square" lIns="34275" tIns="17150" rIns="34275" bIns="1715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Dekolonisaatio eli siirtomaavallan päättyminen</a:t>
            </a:r>
            <a:endParaRPr/>
          </a:p>
        </p:txBody>
      </p:sp>
      <p:sp>
        <p:nvSpPr>
          <p:cNvPr id="141" name="Google Shape;141;p24"/>
          <p:cNvSpPr txBox="1">
            <a:spLocks noGrp="1"/>
          </p:cNvSpPr>
          <p:nvPr>
            <p:ph type="body" idx="1"/>
          </p:nvPr>
        </p:nvSpPr>
        <p:spPr>
          <a:xfrm>
            <a:off x="628650" y="1398942"/>
            <a:ext cx="7886700" cy="3054600"/>
          </a:xfrm>
          <a:prstGeom prst="rect">
            <a:avLst/>
          </a:prstGeom>
        </p:spPr>
        <p:txBody>
          <a:bodyPr spcFirstLastPara="1" wrap="square" lIns="34275" tIns="17150" rIns="34275" bIns="17150" anchor="t" anchorCtr="0">
            <a:normAutofit/>
          </a:bodyPr>
          <a:lstStyle/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fi"/>
              <a:t>Dekolonisaation syitä:</a:t>
            </a:r>
            <a:endParaRPr/>
          </a:p>
          <a:p>
            <a:pPr marL="457200" lvl="0" indent="-374650" algn="l" rtl="0">
              <a:spcBef>
                <a:spcPts val="800"/>
              </a:spcBef>
              <a:spcAft>
                <a:spcPts val="0"/>
              </a:spcAft>
              <a:buSzPts val="2300"/>
              <a:buChar char="●"/>
            </a:pPr>
            <a:r>
              <a:rPr lang="fi"/>
              <a:t>siirtomaavaltojen heikentyminen maailmansodissa</a:t>
            </a:r>
            <a:endParaRPr/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fi"/>
              <a:t>yleisen ilmapiirin muutos</a:t>
            </a:r>
            <a:endParaRPr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fi"/>
              <a:t>kolonialismia ei enää pidetty oikeutettuna</a:t>
            </a:r>
            <a:endParaRPr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fi"/>
              <a:t>II maailmansodan jälkeen perustettu YK korosti kansojen itsemääräämisoikeutta</a:t>
            </a:r>
            <a:endParaRPr/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fi"/>
              <a:t>nationalismin leviäminen ja vapausliikkeet siirtomaissa</a:t>
            </a:r>
            <a:endParaRPr/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fi"/>
              <a:t>kylmä sota: Neuvostoliitto tuki vapausliikkeitä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5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</p:spPr>
        <p:txBody>
          <a:bodyPr spcFirstLastPara="1" wrap="square" lIns="34275" tIns="17150" rIns="34275" bIns="1715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Dekolonisaatio Afrikassa</a:t>
            </a:r>
            <a:endParaRPr/>
          </a:p>
        </p:txBody>
      </p:sp>
      <p:sp>
        <p:nvSpPr>
          <p:cNvPr id="147" name="Google Shape;147;p25"/>
          <p:cNvSpPr txBox="1">
            <a:spLocks noGrp="1"/>
          </p:cNvSpPr>
          <p:nvPr>
            <p:ph type="body" idx="1"/>
          </p:nvPr>
        </p:nvSpPr>
        <p:spPr>
          <a:xfrm>
            <a:off x="628650" y="1398950"/>
            <a:ext cx="4087500" cy="3054600"/>
          </a:xfrm>
          <a:prstGeom prst="rect">
            <a:avLst/>
          </a:prstGeom>
        </p:spPr>
        <p:txBody>
          <a:bodyPr spcFirstLastPara="1" wrap="square" lIns="34275" tIns="17150" rIns="34275" bIns="17150" anchor="t" anchorCtr="0">
            <a:noAutofit/>
          </a:bodyPr>
          <a:lstStyle/>
          <a:p>
            <a:pPr marL="457200" lvl="0" indent="-381000" algn="l" rtl="0">
              <a:spcBef>
                <a:spcPts val="800"/>
              </a:spcBef>
              <a:spcAft>
                <a:spcPts val="0"/>
              </a:spcAft>
              <a:buSzPts val="2400"/>
              <a:buChar char="●"/>
            </a:pPr>
            <a:r>
              <a:rPr lang="fi" sz="2400"/>
              <a:t>Suurin osa maista itsenäistyi 1950- ja 1960-luvuilla.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fi" sz="2400"/>
              <a:t>Itsenäistyminen tapahtui pääosin rauhanomaisesti.</a:t>
            </a:r>
            <a:br>
              <a:rPr lang="fi" sz="2400"/>
            </a:br>
            <a:r>
              <a:rPr lang="fi" sz="2400"/>
              <a:t>Esimerkiksi  britit eivät vastustaneet siirtomaidensa pyrkimyksiä itsenäistyä.</a:t>
            </a:r>
            <a:endParaRPr sz="2400"/>
          </a:p>
        </p:txBody>
      </p:sp>
      <p:pic>
        <p:nvPicPr>
          <p:cNvPr id="148" name="Google Shape;148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29525" y="1017738"/>
            <a:ext cx="3524399" cy="3817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6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</p:spPr>
        <p:txBody>
          <a:bodyPr spcFirstLastPara="1" wrap="square" lIns="34275" tIns="17150" rIns="34275" bIns="1715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Dekolonisaatio Afrikassa</a:t>
            </a:r>
            <a:endParaRPr/>
          </a:p>
        </p:txBody>
      </p:sp>
      <p:sp>
        <p:nvSpPr>
          <p:cNvPr id="154" name="Google Shape;154;p26"/>
          <p:cNvSpPr txBox="1">
            <a:spLocks noGrp="1"/>
          </p:cNvSpPr>
          <p:nvPr>
            <p:ph type="body" idx="1"/>
          </p:nvPr>
        </p:nvSpPr>
        <p:spPr>
          <a:xfrm>
            <a:off x="552450" y="1398950"/>
            <a:ext cx="4206900" cy="3054600"/>
          </a:xfrm>
          <a:prstGeom prst="rect">
            <a:avLst/>
          </a:prstGeom>
        </p:spPr>
        <p:txBody>
          <a:bodyPr spcFirstLastPara="1" wrap="square" lIns="34275" tIns="17150" rIns="34275" bIns="17150" anchor="t" anchorCtr="0">
            <a:normAutofit lnSpcReduction="10000"/>
          </a:bodyPr>
          <a:lstStyle/>
          <a:p>
            <a:pPr marL="457200" lvl="0" indent="-374650" algn="l" rtl="0">
              <a:spcBef>
                <a:spcPts val="800"/>
              </a:spcBef>
              <a:spcAft>
                <a:spcPts val="0"/>
              </a:spcAft>
              <a:buSzPts val="2300"/>
              <a:buChar char="●"/>
            </a:pPr>
            <a:r>
              <a:rPr lang="fi"/>
              <a:t>Ranska piti omistuksistaan tiukasti kiinni. Algeriassa sodittiin monta vuotta ennen itsenäistymistä 1962.</a:t>
            </a:r>
            <a:endParaRPr/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fi"/>
              <a:t>Viimeisenä siirtomaistaan luopui Portugali 1970-luvulla.</a:t>
            </a:r>
            <a:endParaRPr/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fi"/>
              <a:t>Moni maa ajautui itsenäistymisen jälkeen sisällissotaan, esimerkiksi Belgian Kongo ja Nigeria.</a:t>
            </a:r>
            <a:endParaRPr/>
          </a:p>
        </p:txBody>
      </p:sp>
      <p:pic>
        <p:nvPicPr>
          <p:cNvPr id="155" name="Google Shape;155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52125" y="1017738"/>
            <a:ext cx="3524399" cy="3817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peaineisto">
      <a:dk1>
        <a:srgbClr val="202020"/>
      </a:dk1>
      <a:lt1>
        <a:srgbClr val="FFFFFF"/>
      </a:lt1>
      <a:dk2>
        <a:srgbClr val="006BB3"/>
      </a:dk2>
      <a:lt2>
        <a:srgbClr val="E7E6E6"/>
      </a:lt2>
      <a:accent1>
        <a:srgbClr val="0096DB"/>
      </a:accent1>
      <a:accent2>
        <a:srgbClr val="009FAD"/>
      </a:accent2>
      <a:accent3>
        <a:srgbClr val="51A300"/>
      </a:accent3>
      <a:accent4>
        <a:srgbClr val="8E7BD3"/>
      </a:accent4>
      <a:accent5>
        <a:srgbClr val="E00000"/>
      </a:accent5>
      <a:accent6>
        <a:srgbClr val="FA6400"/>
      </a:accent6>
      <a:hlink>
        <a:srgbClr val="006BB3"/>
      </a:hlink>
      <a:folHlink>
        <a:srgbClr val="2092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159</Words>
  <Application>Microsoft Office PowerPoint</Application>
  <PresentationFormat>Näytössä katseltava esitys (16:9)</PresentationFormat>
  <Paragraphs>23</Paragraphs>
  <Slides>5</Slides>
  <Notes>5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5</vt:i4>
      </vt:variant>
    </vt:vector>
  </HeadingPairs>
  <TitlesOfParts>
    <vt:vector size="9" baseType="lpstr">
      <vt:lpstr>Arial</vt:lpstr>
      <vt:lpstr>Calibri</vt:lpstr>
      <vt:lpstr>Simple Light</vt:lpstr>
      <vt:lpstr>Office-teema</vt:lpstr>
      <vt:lpstr>22. Alistamisesta vapauteen  Tietoisku: Dekolonisaatio Afrikassa </vt:lpstr>
      <vt:lpstr>Afrikan itsenäiset valtiot ennen toista maailmansotaa</vt:lpstr>
      <vt:lpstr>Dekolonisaatio eli siirtomaavallan päättyminen</vt:lpstr>
      <vt:lpstr>Dekolonisaatio Afrikassa</vt:lpstr>
      <vt:lpstr>Dekolonisaatio Afrikassa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Kaartinen Minna</dc:creator>
  <cp:lastModifiedBy>Kaartinen Minna</cp:lastModifiedBy>
  <cp:revision>1</cp:revision>
  <dcterms:modified xsi:type="dcterms:W3CDTF">2025-03-24T18:23:16Z</dcterms:modified>
</cp:coreProperties>
</file>