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p:scale>
          <a:sx n="75" d="100"/>
          <a:sy n="75" d="100"/>
        </p:scale>
        <p:origin x="378" y="2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i-FI"/>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i-FI"/>
          </a:p>
        </p:txBody>
      </p:sp>
      <p:sp>
        <p:nvSpPr>
          <p:cNvPr id="4" name="Date Placeholder 3"/>
          <p:cNvSpPr>
            <a:spLocks noGrp="1"/>
          </p:cNvSpPr>
          <p:nvPr>
            <p:ph type="dt" sz="half" idx="10"/>
          </p:nvPr>
        </p:nvSpPr>
        <p:spPr/>
        <p:txBody>
          <a:bodyPr/>
          <a:lstStyle/>
          <a:p>
            <a:fld id="{6F644C63-B8AC-4C6E-883F-520484085034}" type="datetimeFigureOut">
              <a:rPr lang="fi-FI" smtClean="0"/>
              <a:t>16.4.2020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0632B94E-22D0-41D5-8328-3331E8341682}" type="slidenum">
              <a:rPr lang="fi-FI" smtClean="0"/>
              <a:t>‹#›</a:t>
            </a:fld>
            <a:endParaRPr lang="fi-FI"/>
          </a:p>
        </p:txBody>
      </p:sp>
    </p:spTree>
    <p:extLst>
      <p:ext uri="{BB962C8B-B14F-4D97-AF65-F5344CB8AC3E}">
        <p14:creationId xmlns:p14="http://schemas.microsoft.com/office/powerpoint/2010/main" val="4177474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Date Placeholder 3"/>
          <p:cNvSpPr>
            <a:spLocks noGrp="1"/>
          </p:cNvSpPr>
          <p:nvPr>
            <p:ph type="dt" sz="half" idx="10"/>
          </p:nvPr>
        </p:nvSpPr>
        <p:spPr/>
        <p:txBody>
          <a:bodyPr/>
          <a:lstStyle/>
          <a:p>
            <a:fld id="{6F644C63-B8AC-4C6E-883F-520484085034}" type="datetimeFigureOut">
              <a:rPr lang="fi-FI" smtClean="0"/>
              <a:t>16.4.2020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0632B94E-22D0-41D5-8328-3331E8341682}" type="slidenum">
              <a:rPr lang="fi-FI" smtClean="0"/>
              <a:t>‹#›</a:t>
            </a:fld>
            <a:endParaRPr lang="fi-FI"/>
          </a:p>
        </p:txBody>
      </p:sp>
    </p:spTree>
    <p:extLst>
      <p:ext uri="{BB962C8B-B14F-4D97-AF65-F5344CB8AC3E}">
        <p14:creationId xmlns:p14="http://schemas.microsoft.com/office/powerpoint/2010/main" val="2712915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i-FI"/>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Date Placeholder 3"/>
          <p:cNvSpPr>
            <a:spLocks noGrp="1"/>
          </p:cNvSpPr>
          <p:nvPr>
            <p:ph type="dt" sz="half" idx="10"/>
          </p:nvPr>
        </p:nvSpPr>
        <p:spPr/>
        <p:txBody>
          <a:bodyPr/>
          <a:lstStyle/>
          <a:p>
            <a:fld id="{6F644C63-B8AC-4C6E-883F-520484085034}" type="datetimeFigureOut">
              <a:rPr lang="fi-FI" smtClean="0"/>
              <a:t>16.4.2020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0632B94E-22D0-41D5-8328-3331E8341682}" type="slidenum">
              <a:rPr lang="fi-FI" smtClean="0"/>
              <a:t>‹#›</a:t>
            </a:fld>
            <a:endParaRPr lang="fi-FI"/>
          </a:p>
        </p:txBody>
      </p:sp>
    </p:spTree>
    <p:extLst>
      <p:ext uri="{BB962C8B-B14F-4D97-AF65-F5344CB8AC3E}">
        <p14:creationId xmlns:p14="http://schemas.microsoft.com/office/powerpoint/2010/main" val="2294253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Date Placeholder 3"/>
          <p:cNvSpPr>
            <a:spLocks noGrp="1"/>
          </p:cNvSpPr>
          <p:nvPr>
            <p:ph type="dt" sz="half" idx="10"/>
          </p:nvPr>
        </p:nvSpPr>
        <p:spPr/>
        <p:txBody>
          <a:bodyPr/>
          <a:lstStyle/>
          <a:p>
            <a:fld id="{6F644C63-B8AC-4C6E-883F-520484085034}" type="datetimeFigureOut">
              <a:rPr lang="fi-FI" smtClean="0"/>
              <a:t>16.4.2020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0632B94E-22D0-41D5-8328-3331E8341682}" type="slidenum">
              <a:rPr lang="fi-FI" smtClean="0"/>
              <a:t>‹#›</a:t>
            </a:fld>
            <a:endParaRPr lang="fi-FI"/>
          </a:p>
        </p:txBody>
      </p:sp>
    </p:spTree>
    <p:extLst>
      <p:ext uri="{BB962C8B-B14F-4D97-AF65-F5344CB8AC3E}">
        <p14:creationId xmlns:p14="http://schemas.microsoft.com/office/powerpoint/2010/main" val="2726361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i-FI"/>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644C63-B8AC-4C6E-883F-520484085034}" type="datetimeFigureOut">
              <a:rPr lang="fi-FI" smtClean="0"/>
              <a:t>16.4.2020</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0632B94E-22D0-41D5-8328-3331E8341682}" type="slidenum">
              <a:rPr lang="fi-FI" smtClean="0"/>
              <a:t>‹#›</a:t>
            </a:fld>
            <a:endParaRPr lang="fi-FI"/>
          </a:p>
        </p:txBody>
      </p:sp>
    </p:spTree>
    <p:extLst>
      <p:ext uri="{BB962C8B-B14F-4D97-AF65-F5344CB8AC3E}">
        <p14:creationId xmlns:p14="http://schemas.microsoft.com/office/powerpoint/2010/main" val="2240946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Date Placeholder 4"/>
          <p:cNvSpPr>
            <a:spLocks noGrp="1"/>
          </p:cNvSpPr>
          <p:nvPr>
            <p:ph type="dt" sz="half" idx="10"/>
          </p:nvPr>
        </p:nvSpPr>
        <p:spPr/>
        <p:txBody>
          <a:bodyPr/>
          <a:lstStyle/>
          <a:p>
            <a:fld id="{6F644C63-B8AC-4C6E-883F-520484085034}" type="datetimeFigureOut">
              <a:rPr lang="fi-FI" smtClean="0"/>
              <a:t>16.4.2020</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0632B94E-22D0-41D5-8328-3331E8341682}" type="slidenum">
              <a:rPr lang="fi-FI" smtClean="0"/>
              <a:t>‹#›</a:t>
            </a:fld>
            <a:endParaRPr lang="fi-FI"/>
          </a:p>
        </p:txBody>
      </p:sp>
    </p:spTree>
    <p:extLst>
      <p:ext uri="{BB962C8B-B14F-4D97-AF65-F5344CB8AC3E}">
        <p14:creationId xmlns:p14="http://schemas.microsoft.com/office/powerpoint/2010/main" val="848000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i-FI"/>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7" name="Date Placeholder 6"/>
          <p:cNvSpPr>
            <a:spLocks noGrp="1"/>
          </p:cNvSpPr>
          <p:nvPr>
            <p:ph type="dt" sz="half" idx="10"/>
          </p:nvPr>
        </p:nvSpPr>
        <p:spPr/>
        <p:txBody>
          <a:bodyPr/>
          <a:lstStyle/>
          <a:p>
            <a:fld id="{6F644C63-B8AC-4C6E-883F-520484085034}" type="datetimeFigureOut">
              <a:rPr lang="fi-FI" smtClean="0"/>
              <a:t>16.4.2020</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0632B94E-22D0-41D5-8328-3331E8341682}" type="slidenum">
              <a:rPr lang="fi-FI" smtClean="0"/>
              <a:t>‹#›</a:t>
            </a:fld>
            <a:endParaRPr lang="fi-FI"/>
          </a:p>
        </p:txBody>
      </p:sp>
    </p:spTree>
    <p:extLst>
      <p:ext uri="{BB962C8B-B14F-4D97-AF65-F5344CB8AC3E}">
        <p14:creationId xmlns:p14="http://schemas.microsoft.com/office/powerpoint/2010/main" val="2076509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Date Placeholder 2"/>
          <p:cNvSpPr>
            <a:spLocks noGrp="1"/>
          </p:cNvSpPr>
          <p:nvPr>
            <p:ph type="dt" sz="half" idx="10"/>
          </p:nvPr>
        </p:nvSpPr>
        <p:spPr/>
        <p:txBody>
          <a:bodyPr/>
          <a:lstStyle/>
          <a:p>
            <a:fld id="{6F644C63-B8AC-4C6E-883F-520484085034}" type="datetimeFigureOut">
              <a:rPr lang="fi-FI" smtClean="0"/>
              <a:t>16.4.2020</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0632B94E-22D0-41D5-8328-3331E8341682}" type="slidenum">
              <a:rPr lang="fi-FI" smtClean="0"/>
              <a:t>‹#›</a:t>
            </a:fld>
            <a:endParaRPr lang="fi-FI"/>
          </a:p>
        </p:txBody>
      </p:sp>
    </p:spTree>
    <p:extLst>
      <p:ext uri="{BB962C8B-B14F-4D97-AF65-F5344CB8AC3E}">
        <p14:creationId xmlns:p14="http://schemas.microsoft.com/office/powerpoint/2010/main" val="3607120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644C63-B8AC-4C6E-883F-520484085034}" type="datetimeFigureOut">
              <a:rPr lang="fi-FI" smtClean="0"/>
              <a:t>16.4.2020</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0632B94E-22D0-41D5-8328-3331E8341682}" type="slidenum">
              <a:rPr lang="fi-FI" smtClean="0"/>
              <a:t>‹#›</a:t>
            </a:fld>
            <a:endParaRPr lang="fi-FI"/>
          </a:p>
        </p:txBody>
      </p:sp>
    </p:spTree>
    <p:extLst>
      <p:ext uri="{BB962C8B-B14F-4D97-AF65-F5344CB8AC3E}">
        <p14:creationId xmlns:p14="http://schemas.microsoft.com/office/powerpoint/2010/main" val="3105080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i-FI"/>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644C63-B8AC-4C6E-883F-520484085034}" type="datetimeFigureOut">
              <a:rPr lang="fi-FI" smtClean="0"/>
              <a:t>16.4.2020</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0632B94E-22D0-41D5-8328-3331E8341682}" type="slidenum">
              <a:rPr lang="fi-FI" smtClean="0"/>
              <a:t>‹#›</a:t>
            </a:fld>
            <a:endParaRPr lang="fi-FI"/>
          </a:p>
        </p:txBody>
      </p:sp>
    </p:spTree>
    <p:extLst>
      <p:ext uri="{BB962C8B-B14F-4D97-AF65-F5344CB8AC3E}">
        <p14:creationId xmlns:p14="http://schemas.microsoft.com/office/powerpoint/2010/main" val="417110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i-FI"/>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644C63-B8AC-4C6E-883F-520484085034}" type="datetimeFigureOut">
              <a:rPr lang="fi-FI" smtClean="0"/>
              <a:t>16.4.2020</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0632B94E-22D0-41D5-8328-3331E8341682}" type="slidenum">
              <a:rPr lang="fi-FI" smtClean="0"/>
              <a:t>‹#›</a:t>
            </a:fld>
            <a:endParaRPr lang="fi-FI"/>
          </a:p>
        </p:txBody>
      </p:sp>
    </p:spTree>
    <p:extLst>
      <p:ext uri="{BB962C8B-B14F-4D97-AF65-F5344CB8AC3E}">
        <p14:creationId xmlns:p14="http://schemas.microsoft.com/office/powerpoint/2010/main" val="1144567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fi-FI"/>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644C63-B8AC-4C6E-883F-520484085034}" type="datetimeFigureOut">
              <a:rPr lang="fi-FI" smtClean="0"/>
              <a:t>16.4.2020</a:t>
            </a:fld>
            <a:endParaRPr lang="fi-FI"/>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32B94E-22D0-41D5-8328-3331E8341682}" type="slidenum">
              <a:rPr lang="fi-FI" smtClean="0"/>
              <a:t>‹#›</a:t>
            </a:fld>
            <a:endParaRPr lang="fi-FI"/>
          </a:p>
        </p:txBody>
      </p:sp>
    </p:spTree>
    <p:extLst>
      <p:ext uri="{BB962C8B-B14F-4D97-AF65-F5344CB8AC3E}">
        <p14:creationId xmlns:p14="http://schemas.microsoft.com/office/powerpoint/2010/main" val="2748657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u="sng" dirty="0" smtClean="0"/>
              <a:t>Eurooppalainen katse ja vieraat kulttuurit</a:t>
            </a:r>
            <a:endParaRPr lang="fi-FI" u="sng" dirty="0"/>
          </a:p>
        </p:txBody>
      </p:sp>
      <p:sp>
        <p:nvSpPr>
          <p:cNvPr id="3" name="Subtitle 2"/>
          <p:cNvSpPr>
            <a:spLocks noGrp="1"/>
          </p:cNvSpPr>
          <p:nvPr>
            <p:ph type="subTitle" idx="1"/>
          </p:nvPr>
        </p:nvSpPr>
        <p:spPr/>
        <p:txBody>
          <a:bodyPr/>
          <a:lstStyle/>
          <a:p>
            <a:r>
              <a:rPr lang="fi-FI" dirty="0" smtClean="0"/>
              <a:t>Kpl. 2. </a:t>
            </a:r>
            <a:endParaRPr lang="fi-FI" dirty="0"/>
          </a:p>
        </p:txBody>
      </p:sp>
    </p:spTree>
    <p:extLst>
      <p:ext uri="{BB962C8B-B14F-4D97-AF65-F5344CB8AC3E}">
        <p14:creationId xmlns:p14="http://schemas.microsoft.com/office/powerpoint/2010/main" val="3431971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u="sng" dirty="0" smtClean="0"/>
              <a:t>Erilaisia tapoja suhtautua vieraisiin kulttuureihin</a:t>
            </a:r>
            <a:endParaRPr lang="fi-FI" u="sng" dirty="0"/>
          </a:p>
        </p:txBody>
      </p:sp>
      <p:sp>
        <p:nvSpPr>
          <p:cNvPr id="3" name="Content Placeholder 2"/>
          <p:cNvSpPr>
            <a:spLocks noGrp="1"/>
          </p:cNvSpPr>
          <p:nvPr>
            <p:ph idx="1"/>
          </p:nvPr>
        </p:nvSpPr>
        <p:spPr>
          <a:xfrm>
            <a:off x="838200" y="1547446"/>
            <a:ext cx="10515600" cy="4629517"/>
          </a:xfrm>
        </p:spPr>
        <p:txBody>
          <a:bodyPr>
            <a:normAutofit lnSpcReduction="10000"/>
          </a:bodyPr>
          <a:lstStyle/>
          <a:p>
            <a:pPr marL="0" indent="0">
              <a:buNone/>
            </a:pPr>
            <a:r>
              <a:rPr lang="fi-FI" b="1" dirty="0" smtClean="0"/>
              <a:t>Etnosentrismi</a:t>
            </a:r>
            <a:r>
              <a:rPr lang="fi-FI" dirty="0" smtClean="0"/>
              <a:t>: muita kulttuureja tarkastellaan yksioikoisesti omasta kulttuurista käsin. Oman kulttuurin arvoja ja tapoja pidetään yksioikoisesti parempina ja oikeina. Muihin kulttuureihin liittyvät tavat ja uskomukset nähdään kummallisina.</a:t>
            </a:r>
          </a:p>
          <a:p>
            <a:pPr marL="0" indent="0">
              <a:buNone/>
            </a:pPr>
            <a:r>
              <a:rPr lang="fi-FI" b="1" dirty="0" smtClean="0"/>
              <a:t>”Jalon villin” ihanne: </a:t>
            </a:r>
            <a:r>
              <a:rPr lang="fi-FI" dirty="0" smtClean="0"/>
              <a:t>alkuperäiset ja ”primitiiviset” kansat nähtiin yksinkertaisina ja puhtaina luonnonkansoina, joita tieteen ja teknologian kehitys ei ollut vielä turmellut. 1700-luvulla alkuperäiskansojen ihailu nähtiin kritiikkinä ”sivistynyttä” yhteiskuntaa kohtaan.</a:t>
            </a:r>
          </a:p>
          <a:p>
            <a:pPr marL="0" indent="0">
              <a:buNone/>
            </a:pPr>
            <a:r>
              <a:rPr lang="fi-FI" b="1" dirty="0" err="1" smtClean="0"/>
              <a:t>Etnoromantiikka</a:t>
            </a:r>
            <a:r>
              <a:rPr lang="fi-FI" b="1" dirty="0" smtClean="0"/>
              <a:t>: </a:t>
            </a:r>
            <a:r>
              <a:rPr lang="fi-FI" dirty="0" smtClean="0"/>
              <a:t>1800-luvulla romantiikka vaikutti etnosentrismiin. Kaukaiset kulttuurit alettiin nähdä kiehtovina ja eksoottisina ja ikkunoina menneisyyteen.</a:t>
            </a:r>
            <a:endParaRPr lang="fi-FI" b="1" dirty="0"/>
          </a:p>
        </p:txBody>
      </p:sp>
    </p:spTree>
    <p:extLst>
      <p:ext uri="{BB962C8B-B14F-4D97-AF65-F5344CB8AC3E}">
        <p14:creationId xmlns:p14="http://schemas.microsoft.com/office/powerpoint/2010/main" val="679382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i-FI"/>
          </a:p>
        </p:txBody>
      </p:sp>
      <p:sp>
        <p:nvSpPr>
          <p:cNvPr id="3" name="Content Placeholder 2"/>
          <p:cNvSpPr>
            <a:spLocks noGrp="1"/>
          </p:cNvSpPr>
          <p:nvPr>
            <p:ph idx="1"/>
          </p:nvPr>
        </p:nvSpPr>
        <p:spPr>
          <a:xfrm>
            <a:off x="838200" y="365125"/>
            <a:ext cx="10515600" cy="5811838"/>
          </a:xfrm>
        </p:spPr>
        <p:txBody>
          <a:bodyPr/>
          <a:lstStyle/>
          <a:p>
            <a:pPr marL="0" indent="0">
              <a:buNone/>
            </a:pPr>
            <a:r>
              <a:rPr lang="fi-FI" b="1" dirty="0" smtClean="0"/>
              <a:t>Rasismi: </a:t>
            </a:r>
            <a:r>
              <a:rPr lang="fi-FI" dirty="0" smtClean="0"/>
              <a:t>rotusyrjintä torjuvan vihamielinen suhtautuminen toisen näköisiin ihmisiin. Luokitellaan ihmisiä eri arvoisiksi fyysisten ominaisuuksien perusteella. Kiihtyi 1600- ja 1700-lukujen vaihteessa, kun orjakaupasta tuli tuottavaa liiketoimintaa. Esim. afrikkalaisten esineellistäminen ja ihmisarvon alentaminen toi helpotusta ihmisen myymisen moraaliseen ongelmaan. Biologiset perustelut keksittiin 1800-luvulla, esim. katsottiin evoluutioteorian perusteella, että vahvimmat kulttuurit selviytyvät ja kuuluvat hallita.</a:t>
            </a:r>
          </a:p>
          <a:p>
            <a:pPr marL="0" indent="0">
              <a:buNone/>
            </a:pPr>
            <a:r>
              <a:rPr lang="fi-FI" b="1" dirty="0" err="1" smtClean="0"/>
              <a:t>Eurosentrismi</a:t>
            </a:r>
            <a:r>
              <a:rPr lang="fi-FI" b="1" dirty="0" smtClean="0"/>
              <a:t>: </a:t>
            </a:r>
            <a:r>
              <a:rPr lang="fi-FI" dirty="0" smtClean="0"/>
              <a:t>eurooppalaisten tapa hahmottaa maailmaa omasta näkökulmastaan. Pitää sisällään myös ajatuksen, että eurooppalainen kulttuuri ja sen arvot on parempi kuin muut kulttuurit. </a:t>
            </a:r>
            <a:r>
              <a:rPr lang="fi-FI" dirty="0" err="1" smtClean="0"/>
              <a:t>Eurosentrismi</a:t>
            </a:r>
            <a:r>
              <a:rPr lang="fi-FI" dirty="0" smtClean="0"/>
              <a:t> on heijastunut voimakkaasti historiankirjoitukseen ja tapaan kuvata muita kulttuureja. Etnosentrismin alkuna voidaan pitää löytöretkiä ja se vahvistui imperialismin ansiosta</a:t>
            </a:r>
            <a:endParaRPr lang="fi-FI" b="1" dirty="0" smtClean="0"/>
          </a:p>
          <a:p>
            <a:pPr marL="0" indent="0">
              <a:buNone/>
            </a:pPr>
            <a:endParaRPr lang="fi-FI" dirty="0" smtClean="0"/>
          </a:p>
          <a:p>
            <a:pPr marL="0" indent="0">
              <a:buNone/>
            </a:pPr>
            <a:endParaRPr lang="fi-FI" dirty="0"/>
          </a:p>
        </p:txBody>
      </p:sp>
    </p:spTree>
    <p:extLst>
      <p:ext uri="{BB962C8B-B14F-4D97-AF65-F5344CB8AC3E}">
        <p14:creationId xmlns:p14="http://schemas.microsoft.com/office/powerpoint/2010/main" val="3729888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i-FI"/>
          </a:p>
        </p:txBody>
      </p:sp>
      <p:sp>
        <p:nvSpPr>
          <p:cNvPr id="3" name="Content Placeholder 2"/>
          <p:cNvSpPr>
            <a:spLocks noGrp="1"/>
          </p:cNvSpPr>
          <p:nvPr>
            <p:ph idx="1"/>
          </p:nvPr>
        </p:nvSpPr>
        <p:spPr>
          <a:xfrm>
            <a:off x="838200" y="365125"/>
            <a:ext cx="10515600" cy="5811838"/>
          </a:xfrm>
        </p:spPr>
        <p:txBody>
          <a:bodyPr/>
          <a:lstStyle/>
          <a:p>
            <a:pPr marL="0" indent="0">
              <a:buNone/>
            </a:pPr>
            <a:r>
              <a:rPr lang="fi-FI" b="1" dirty="0" smtClean="0"/>
              <a:t>”valkoisen miehen taakka”: </a:t>
            </a:r>
            <a:r>
              <a:rPr lang="fi-FI" dirty="0" smtClean="0"/>
              <a:t>valkoisten tulee viedä sivistystä ja uskontoa muille kansoille ja kouluttaa kehittymättömiä</a:t>
            </a:r>
          </a:p>
          <a:p>
            <a:pPr marL="0" indent="0">
              <a:buNone/>
            </a:pPr>
            <a:r>
              <a:rPr lang="fi-FI" b="1" dirty="0" err="1" smtClean="0"/>
              <a:t>Orientalismi</a:t>
            </a:r>
            <a:r>
              <a:rPr lang="fi-FI" b="1" dirty="0" smtClean="0"/>
              <a:t>: </a:t>
            </a:r>
            <a:r>
              <a:rPr lang="fi-FI" dirty="0" smtClean="0"/>
              <a:t>länsimaissa 1800-luvulla yleistynyt käsitys idästä. Itä nähtiin eksoottisena haaremien, salaperäisten naisten, irstaiden miesten ja vaarallisten eläinten maanosana. Itä toisaalta tyydytti eurooppalaisten kaukokaipuuta ja pakoa  sovinnaisuudesta, toisaalta itä oli jotain, mikä oli valloitettava ja toisaalta jotain, mikä oli alistettava eurooppalaisten hyvien tapojen ja kristillisen kulttuurin piiriin.</a:t>
            </a:r>
            <a:endParaRPr lang="fi-FI" b="1" dirty="0"/>
          </a:p>
        </p:txBody>
      </p:sp>
    </p:spTree>
    <p:extLst>
      <p:ext uri="{BB962C8B-B14F-4D97-AF65-F5344CB8AC3E}">
        <p14:creationId xmlns:p14="http://schemas.microsoft.com/office/powerpoint/2010/main" val="3423129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TotalTime>
  <Words>282</Words>
  <Application>Microsoft Office PowerPoint</Application>
  <PresentationFormat>Widescreen</PresentationFormat>
  <Paragraphs>10</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Eurooppalainen katse ja vieraat kulttuurit</vt:lpstr>
      <vt:lpstr>Erilaisia tapoja suhtautua vieraisiin kulttuureihin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Eurooppalainen katse ja vieraat kulttuurit</dc:title>
  <dc:creator>Minna</dc:creator>
  <cp:lastModifiedBy>Minna</cp:lastModifiedBy>
  <cp:revision>22</cp:revision>
  <dcterms:created xsi:type="dcterms:W3CDTF">2020-04-16T07:19:16Z</dcterms:created>
  <dcterms:modified xsi:type="dcterms:W3CDTF">2020-04-16T08:40:53Z</dcterms:modified>
</cp:coreProperties>
</file>