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47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4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5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39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8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9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56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5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29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4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8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A2E3-6369-4161-84BF-15CE2D9CA7FD}" type="datetimeFigureOut">
              <a:rPr lang="fi-FI" smtClean="0"/>
              <a:t>11.5.2020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5022-26FC-4B95-8365-CDAD8E57A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20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3" y="1724259"/>
            <a:ext cx="6347012" cy="49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                  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Tyypillistä</a:t>
            </a:r>
          </a:p>
          <a:p>
            <a:pPr>
              <a:buFontTx/>
              <a:buChar char="-"/>
            </a:pPr>
            <a:r>
              <a:rPr lang="fi-FI" dirty="0" smtClean="0"/>
              <a:t>127 milj. asukasta, Tokio 30 milj.</a:t>
            </a:r>
          </a:p>
          <a:p>
            <a:pPr>
              <a:buFontTx/>
              <a:buChar char="-"/>
            </a:pPr>
            <a:r>
              <a:rPr lang="fi-FI" dirty="0" smtClean="0"/>
              <a:t>Yhtenäinen alue, 3000 saarta</a:t>
            </a:r>
          </a:p>
          <a:p>
            <a:pPr>
              <a:buFontTx/>
              <a:buChar char="-"/>
            </a:pPr>
            <a:r>
              <a:rPr lang="fi-FI" dirty="0" smtClean="0"/>
              <a:t>Keisarikultti, keisari auringon jumalan </a:t>
            </a:r>
            <a:r>
              <a:rPr lang="fi-FI" dirty="0" err="1" smtClean="0"/>
              <a:t>Amaterasun</a:t>
            </a:r>
            <a:r>
              <a:rPr lang="fi-FI" dirty="0" smtClean="0"/>
              <a:t> poika</a:t>
            </a:r>
          </a:p>
          <a:p>
            <a:pPr>
              <a:buFontTx/>
              <a:buChar char="-"/>
            </a:pPr>
            <a:r>
              <a:rPr lang="fi-FI" dirty="0" smtClean="0"/>
              <a:t>1947 uusi perustuslaki: Japanista perustuslaillinen monarkia, jolla on keisari ja vaaleilla valittu </a:t>
            </a:r>
            <a:r>
              <a:rPr lang="fi-FI" dirty="0" smtClean="0"/>
              <a:t>parlamentti</a:t>
            </a:r>
          </a:p>
          <a:p>
            <a:pPr>
              <a:buFontTx/>
              <a:buChar char="-"/>
            </a:pPr>
            <a:r>
              <a:rPr lang="fi-FI" dirty="0" smtClean="0"/>
              <a:t>Keisari menetti Jumalan asemansa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Rituaalit tärkeitä</a:t>
            </a:r>
          </a:p>
          <a:p>
            <a:pPr>
              <a:buFontTx/>
              <a:buChar char="-"/>
            </a:pPr>
            <a:r>
              <a:rPr lang="fi-FI" dirty="0" smtClean="0"/>
              <a:t>Kuvassa nykyinen keisari </a:t>
            </a:r>
            <a:r>
              <a:rPr lang="fi-FI" dirty="0" err="1" smtClean="0"/>
              <a:t>Naruhito</a:t>
            </a:r>
            <a:r>
              <a:rPr lang="fi-FI" dirty="0" smtClean="0"/>
              <a:t> ja prinsessa Masako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1482" y="1825625"/>
            <a:ext cx="5029200" cy="41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153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Uskonto</a:t>
            </a:r>
          </a:p>
          <a:p>
            <a:pPr>
              <a:buFontTx/>
              <a:buChar char="-"/>
            </a:pPr>
            <a:r>
              <a:rPr lang="fi-FI" dirty="0" smtClean="0"/>
              <a:t>kungfutselaisuus, buddhalaisuus ja </a:t>
            </a:r>
            <a:r>
              <a:rPr lang="fi-FI" dirty="0" smtClean="0"/>
              <a:t>shintolaisuus</a:t>
            </a:r>
          </a:p>
          <a:p>
            <a:pPr>
              <a:buFontTx/>
              <a:buChar char="-"/>
            </a:pPr>
            <a:r>
              <a:rPr lang="fi-FI" dirty="0" smtClean="0"/>
              <a:t>Kungfutselaisuus ja buddhalaisuus ovat levinneet </a:t>
            </a:r>
            <a:r>
              <a:rPr lang="fi-FI" dirty="0"/>
              <a:t>J</a:t>
            </a:r>
            <a:r>
              <a:rPr lang="fi-FI" dirty="0" smtClean="0"/>
              <a:t>apaniin Kiinasta, shintolaisuus on Japanin alkuperäisuskonto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Korostavat esivallan kunnioittamista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012" y="1546412"/>
            <a:ext cx="5006787" cy="42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Kohtaamisia</a:t>
            </a:r>
          </a:p>
          <a:p>
            <a:pPr>
              <a:buFontTx/>
              <a:buChar char="-"/>
            </a:pPr>
            <a:r>
              <a:rPr lang="fi-FI" dirty="0" smtClean="0"/>
              <a:t>Paljon vaikutteita Kiinasta</a:t>
            </a:r>
          </a:p>
          <a:p>
            <a:pPr>
              <a:buFontTx/>
              <a:buChar char="-"/>
            </a:pPr>
            <a:r>
              <a:rPr lang="fi-FI" dirty="0" smtClean="0"/>
              <a:t>Kauppaa eurooppalaisten kanssa 1500-luvulta alkaen</a:t>
            </a:r>
          </a:p>
          <a:p>
            <a:pPr>
              <a:buFontTx/>
              <a:buChar char="-"/>
            </a:pPr>
            <a:r>
              <a:rPr lang="fi-FI" dirty="0" smtClean="0"/>
              <a:t>Pyrkinyt rajoittamaan ulkomaalaisten vaikutusvaltaa </a:t>
            </a:r>
            <a:r>
              <a:rPr lang="fi-FI" dirty="0" smtClean="0"/>
              <a:t>sulkeutumalla </a:t>
            </a:r>
            <a:r>
              <a:rPr lang="fi-FI" dirty="0" err="1" smtClean="0"/>
              <a:t>Tokugawa</a:t>
            </a:r>
            <a:r>
              <a:rPr lang="fi-FI" dirty="0" smtClean="0"/>
              <a:t>-kaudella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USA avasi Japanin </a:t>
            </a:r>
            <a:r>
              <a:rPr lang="fi-FI" dirty="0" smtClean="0"/>
              <a:t>1800-luvulla väkivallalla uhkaamalla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90688"/>
            <a:ext cx="5437094" cy="42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Länsimaiden vaikutus</a:t>
            </a:r>
          </a:p>
          <a:p>
            <a:pPr>
              <a:buFontTx/>
              <a:buChar char="-"/>
            </a:pPr>
            <a:r>
              <a:rPr lang="fi-FI" dirty="0" smtClean="0"/>
              <a:t>Teollistuminen ja imperialismin omaksuminen 1800-luvulla keisari </a:t>
            </a:r>
            <a:r>
              <a:rPr lang="fi-FI" dirty="0" err="1" smtClean="0"/>
              <a:t>Mutsuhiton</a:t>
            </a:r>
            <a:r>
              <a:rPr lang="fi-FI" dirty="0" smtClean="0"/>
              <a:t> johdolla</a:t>
            </a:r>
          </a:p>
          <a:p>
            <a:pPr>
              <a:buFontTx/>
              <a:buChar char="-"/>
            </a:pPr>
            <a:r>
              <a:rPr lang="fi-FI" dirty="0" smtClean="0"/>
              <a:t>Kehitys alkoi vastareaktiona eurooppalaisten valloitusyrityksiin</a:t>
            </a:r>
          </a:p>
          <a:p>
            <a:pPr>
              <a:buFontTx/>
              <a:buChar char="-"/>
            </a:pPr>
            <a:r>
              <a:rPr lang="fi-FI" dirty="0" smtClean="0"/>
              <a:t>Teollistumisen myötä Japani alkoi valloittaa lähialueita saadakseen raaka-aineita</a:t>
            </a:r>
          </a:p>
          <a:p>
            <a:pPr>
              <a:buFontTx/>
              <a:buChar char="-"/>
            </a:pPr>
            <a:r>
              <a:rPr lang="fi-FI" dirty="0" smtClean="0"/>
              <a:t>Toisen maailmansodan myötä Japani jätti valloitustouhut ja keskittyi talousihmeen luomiseen</a:t>
            </a:r>
          </a:p>
          <a:p>
            <a:pPr>
              <a:buFontTx/>
              <a:buChar char="-"/>
            </a:pPr>
            <a:r>
              <a:rPr lang="fi-FI" dirty="0" smtClean="0"/>
              <a:t>Nykyään Japani on BKT:n mukaan laskettuna yksi maailman suurimpia talouksia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9025" y="1690688"/>
            <a:ext cx="4558552" cy="47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Japanin vaikutus länsimaiseen kulttuuriin</a:t>
            </a:r>
          </a:p>
          <a:p>
            <a:pPr marL="0" indent="0">
              <a:buNone/>
            </a:pPr>
            <a:r>
              <a:rPr lang="fi-FI" dirty="0" smtClean="0"/>
              <a:t>- Japanilaisella kulttuurilla on hyvin voimakas vaikutus länsimaiseen kulttuuriin. Näkyy monilla viihdeteollisuuden aloilla, nuorisokulttuurissa, eri kamppailulajeissa jne.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9435" y="1573306"/>
            <a:ext cx="5634318" cy="46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r>
              <a:rPr lang="fi-FI" b="1" u="sng" dirty="0" smtClean="0"/>
              <a:t>Kulttuurialue Japani</a:t>
            </a:r>
            <a:endParaRPr lang="fi-FI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Muuttava Japani</a:t>
            </a:r>
          </a:p>
          <a:p>
            <a:pPr>
              <a:buFontTx/>
              <a:buChar char="-"/>
            </a:pPr>
            <a:r>
              <a:rPr lang="fi-FI" dirty="0" smtClean="0"/>
              <a:t>Nuoret ovat saaneet elää hyvin vauraassa maassa ja ovat alkaneet etääntyä perinteisistä arvoista kuten säästäväisyydestä, uhrautumisesta yhteiskunnan, työn</a:t>
            </a:r>
            <a:r>
              <a:rPr lang="fi-FI" dirty="0"/>
              <a:t> </a:t>
            </a:r>
            <a:r>
              <a:rPr lang="fi-FI" dirty="0" smtClean="0"/>
              <a:t>tai perheen edestä. Vapaa-aikaa arvostetaan entistä enemmän.</a:t>
            </a:r>
          </a:p>
          <a:p>
            <a:pPr>
              <a:buFontTx/>
              <a:buChar char="-"/>
            </a:pPr>
            <a:r>
              <a:rPr lang="fi-FI" dirty="0" smtClean="0"/>
              <a:t>Naisen asema on ollut hyvin perinteinen pitkään, mutta nyt sekin on muuttumassa. Haetaan muita elämäntyylejä perheen perustamisen sijaan</a:t>
            </a:r>
          </a:p>
          <a:p>
            <a:pPr>
              <a:buFontTx/>
              <a:buChar char="-"/>
            </a:pPr>
            <a:r>
              <a:rPr lang="fi-FI" dirty="0" smtClean="0"/>
              <a:t>Japani on ikääntyneiden valtakunta, jossa n. 25% väestöstä on yli 70-vuotiaita</a:t>
            </a:r>
          </a:p>
          <a:p>
            <a:pPr>
              <a:buFontTx/>
              <a:buChar char="-"/>
            </a:pPr>
            <a:r>
              <a:rPr lang="fi-FI" dirty="0" smtClean="0"/>
              <a:t>Japanin väestön odotetaan laskevan tulevaisuudessa voimakkaasti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6"/>
            <a:ext cx="5715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Kulttuurialue Japani</vt:lpstr>
      <vt:lpstr>                  Kulttuurialue Japani</vt:lpstr>
      <vt:lpstr>                Kulttuurialue Japani</vt:lpstr>
      <vt:lpstr>                 Kulttuurialue Japani</vt:lpstr>
      <vt:lpstr>  Kulttuurialue Japani</vt:lpstr>
      <vt:lpstr>  Kulttuurialue Japani</vt:lpstr>
      <vt:lpstr>  Kulttuurialue Japani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Kulttuurialue Japani</dc:title>
  <dc:creator>Minna</dc:creator>
  <cp:lastModifiedBy>Minna</cp:lastModifiedBy>
  <cp:revision>23</cp:revision>
  <dcterms:created xsi:type="dcterms:W3CDTF">2020-05-10T13:43:48Z</dcterms:created>
  <dcterms:modified xsi:type="dcterms:W3CDTF">2020-05-11T09:19:21Z</dcterms:modified>
</cp:coreProperties>
</file>