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2" r:id="rId5"/>
  </p:sldMasterIdLst>
  <p:notesMasterIdLst>
    <p:notesMasterId r:id="rId9"/>
  </p:notesMasterIdLst>
  <p:sldIdLst>
    <p:sldId id="256" r:id="rId6"/>
    <p:sldId id="260" r:id="rId7"/>
    <p:sldId id="257" r:id="rId8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>
      <p:cViewPr varScale="1">
        <p:scale>
          <a:sx n="118" d="100"/>
          <a:sy n="118" d="100"/>
        </p:scale>
        <p:origin x="1050" y="10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87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377F9-5B72-481B-AC88-B74C02D9F511}" type="slidenum">
              <a:rPr lang="fi-FI" altLang="fi-FI" smtClean="0"/>
              <a:pPr>
                <a:defRPr/>
              </a:pPr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705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8932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71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91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90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4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36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537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17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49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956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90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7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47F7-B1A7-2645-8C61-E86F98FD1444}" type="datetimeFigureOut">
              <a:rPr lang="fi-FI" smtClean="0"/>
              <a:t>14.3.2025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5629D-5E8B-FF44-87FD-E0E59A696D5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Forum VI</a:t>
            </a:r>
          </a:p>
        </p:txBody>
      </p:sp>
    </p:spTree>
    <p:extLst>
      <p:ext uri="{BB962C8B-B14F-4D97-AF65-F5344CB8AC3E}">
        <p14:creationId xmlns:p14="http://schemas.microsoft.com/office/powerpoint/2010/main" val="199493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5" y="-459432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0313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bg1"/>
                </a:solidFill>
              </a:rPr>
              <a:t>Luku 11.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bg1"/>
                </a:solidFill>
              </a:rPr>
              <a:t>Kiina </a:t>
            </a:r>
            <a:r>
              <a:rPr lang="fi" sz="24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sz="2400" b="1" i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keskuksen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valtakunta</a:t>
            </a:r>
            <a:endParaRPr lang="fi-FI" altLang="fi-FI" sz="24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" dirty="0"/>
              <a:t>Kronologiaharjoitus Kiinan historiasta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fi-FI" sz="2000" b="1" dirty="0"/>
              <a:t>Tehtävä</a:t>
            </a:r>
          </a:p>
          <a:p>
            <a:pPr marL="0" indent="0">
              <a:lnSpc>
                <a:spcPct val="100000"/>
              </a:lnSpc>
              <a:buSzPct val="25000"/>
              <a:buNone/>
            </a:pPr>
            <a:r>
              <a:rPr lang="fi-FI" dirty="0"/>
              <a:t>Merkitse seuraavalla dialla olevien vuosilukujen kohdalle yhdellä lauseella </a:t>
            </a:r>
          </a:p>
          <a:p>
            <a:pPr marL="0" indent="0">
              <a:lnSpc>
                <a:spcPct val="100000"/>
              </a:lnSpc>
              <a:buSzPct val="25000"/>
              <a:buNone/>
            </a:pPr>
            <a:r>
              <a:rPr lang="fi-FI" dirty="0"/>
              <a:t>a) mitä tuolloin tapahtui Kiinassa</a:t>
            </a:r>
          </a:p>
          <a:p>
            <a:pPr marL="0" indent="0">
              <a:lnSpc>
                <a:spcPct val="100000"/>
              </a:lnSpc>
              <a:buSzPct val="25000"/>
              <a:buNone/>
            </a:pPr>
            <a:r>
              <a:rPr lang="fi-FI" dirty="0"/>
              <a:t>b) mikä oli ajanjakson/vuoden merkitys Kiinan historiassa?</a:t>
            </a:r>
          </a:p>
          <a:p>
            <a:pPr marL="0" indent="0">
              <a:lnSpc>
                <a:spcPct val="100000"/>
              </a:lnSpc>
              <a:buSzPct val="25000"/>
              <a:buNone/>
            </a:pPr>
            <a:endParaRPr lang="fi-FI" dirty="0"/>
          </a:p>
          <a:p>
            <a:pPr marL="0" indent="0">
              <a:lnSpc>
                <a:spcPct val="100000"/>
              </a:lnSpc>
              <a:buSzPct val="25000"/>
              <a:buNone/>
            </a:pPr>
            <a:endParaRPr lang="fi-FI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endParaRPr lang="fi-FI" dirty="0"/>
          </a:p>
          <a:p>
            <a:pPr marL="457200" indent="-457200">
              <a:buFontTx/>
              <a:buAutoNum type="arabicParenR"/>
              <a:defRPr/>
            </a:pP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407441" y="606660"/>
            <a:ext cx="8367464" cy="5429275"/>
          </a:xfrm>
        </p:spPr>
        <p:txBody>
          <a:bodyPr/>
          <a:lstStyle/>
          <a:p>
            <a:pPr marL="457189" indent="-342891">
              <a:lnSpc>
                <a:spcPct val="150000"/>
              </a:lnSpc>
            </a:pPr>
            <a:r>
              <a:rPr lang="fi" dirty="0"/>
              <a:t>200 eaa.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206 eaa. </a:t>
            </a:r>
            <a:r>
              <a:rPr lang="fi-FI" dirty="0"/>
              <a:t>–</a:t>
            </a:r>
            <a:r>
              <a:rPr lang="fi" dirty="0"/>
              <a:t> 220 jaa.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1200</a:t>
            </a:r>
            <a:r>
              <a:rPr lang="fi-FI" dirty="0"/>
              <a:t>–</a:t>
            </a:r>
            <a:r>
              <a:rPr lang="fi" dirty="0"/>
              <a:t>1300-luvut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1368</a:t>
            </a:r>
            <a:r>
              <a:rPr lang="fi-FI" dirty="0"/>
              <a:t>–</a:t>
            </a:r>
            <a:r>
              <a:rPr lang="fi" dirty="0"/>
              <a:t>1644</a:t>
            </a:r>
          </a:p>
          <a:p>
            <a:pPr marL="457189" indent="-342891">
              <a:lnSpc>
                <a:spcPct val="150000"/>
              </a:lnSpc>
            </a:pPr>
            <a:r>
              <a:rPr lang="fi"/>
              <a:t>1644-1911</a:t>
            </a:r>
            <a:endParaRPr lang="fi" dirty="0"/>
          </a:p>
          <a:p>
            <a:pPr marL="457189" indent="-342891">
              <a:lnSpc>
                <a:spcPct val="150000"/>
              </a:lnSpc>
            </a:pPr>
            <a:r>
              <a:rPr lang="fi" dirty="0"/>
              <a:t>1912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1920-luku-1949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1949</a:t>
            </a:r>
          </a:p>
          <a:p>
            <a:pPr marL="457189" indent="-342891">
              <a:lnSpc>
                <a:spcPct val="150000"/>
              </a:lnSpc>
            </a:pPr>
            <a:r>
              <a:rPr lang="fi" dirty="0"/>
              <a:t>1966 alkaen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tav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9c6b2-3655-4504-8205-749f4c2876db"/>
    <ValoIntranetConfidentiality xmlns="a8d9c6b2-3655-4504-8205-749f4c2876db" xsi:nil="true"/>
    <TaxKeywordTaxHTField xmlns="a8d9c6b2-3655-4504-8205-749f4c2876db">
      <Terms xmlns="http://schemas.microsoft.com/office/infopath/2007/PartnerControls"/>
    </TaxKeywordTaxHTField>
    <ValoIntranetDocumentOwner xmlns="a8d9c6b2-3655-4504-8205-749f4c2876db">
      <UserInfo>
        <DisplayName/>
        <AccountId xsi:nil="true"/>
        <AccountType/>
      </UserInfo>
    </ValoIntranetDocumentOwner>
    <ValoIntranetDocumentType xmlns="a8d9c6b2-3655-4504-8205-749f4c2876db" xsi:nil="true"/>
    <ValoIntranetPreservationTime xmlns="a8d9c6b2-3655-4504-8205-749f4c2876db">1 vuosi</ValoIntranetPreservationTime>
    <Ohjeesta_x002d_vastaa xmlns="09145326-7fc7-4a6f-b660-d5420a6ae56b" xsi:nil="true"/>
    <Mist_x00e4__x0020_muualta_x0020_sama_x0020_ohje_x0020_l_x00f6_ytyy_x003f_ xmlns="09145326-7fc7-4a6f-b660-d5420a6ae56b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iva Dokumentti 2" ma:contentTypeID="0x0101006A759CC3617D4A198264873379924809007A1E2605DCD38D45AFD65C9D5303E4F7" ma:contentTypeVersion="8" ma:contentTypeDescription="Luo uusi asiakirja." ma:contentTypeScope="" ma:versionID="0c1cb8b8249d823eaec43b2c3d176c4a">
  <xsd:schema xmlns:xsd="http://www.w3.org/2001/XMLSchema" xmlns:xs="http://www.w3.org/2001/XMLSchema" xmlns:p="http://schemas.microsoft.com/office/2006/metadata/properties" xmlns:ns2="a8d9c6b2-3655-4504-8205-749f4c2876db" xmlns:ns3="09145326-7fc7-4a6f-b660-d5420a6ae56b" targetNamespace="http://schemas.microsoft.com/office/2006/metadata/properties" ma:root="true" ma:fieldsID="81ad22d4b7eec71e8c3c1242e2b044aa" ns2:_="" ns3:_="">
    <xsd:import namespace="a8d9c6b2-3655-4504-8205-749f4c2876db"/>
    <xsd:import namespace="09145326-7fc7-4a6f-b660-d5420a6ae56b"/>
    <xsd:element name="properties">
      <xsd:complexType>
        <xsd:sequence>
          <xsd:element name="documentManagement">
            <xsd:complexType>
              <xsd:all>
                <xsd:element ref="ns2:ValoIntranetDocumentOwner" minOccurs="0"/>
                <xsd:element ref="ns2:ValoIntranetDocumentType" minOccurs="0"/>
                <xsd:element ref="ns2:ValoIntranetConfidentiality" minOccurs="0"/>
                <xsd:element ref="ns2:ValoIntranetPreservationTime" minOccurs="0"/>
                <xsd:element ref="ns2:TaxKeywordTaxHTField" minOccurs="0"/>
                <xsd:element ref="ns2:TaxCatchAll" minOccurs="0"/>
                <xsd:element ref="ns2:TaxCatchAllLabel" minOccurs="0"/>
                <xsd:element ref="ns3:Ohjeesta_x002d_vastaa" minOccurs="0"/>
                <xsd:element ref="ns3:Mist_x00e4__x0020_muualta_x0020_sama_x0020_ohje_x0020_l_x00f6_ytyy_x003f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9c6b2-3655-4504-8205-749f4c2876db" elementFormDefault="qualified">
    <xsd:import namespace="http://schemas.microsoft.com/office/2006/documentManagement/types"/>
    <xsd:import namespace="http://schemas.microsoft.com/office/infopath/2007/PartnerControls"/>
    <xsd:element name="ValoIntranetDocumentOwner" ma:index="8" nillable="true" ma:displayName="Omistaja" ma:list="UserInfo" ma:SharePointGroup="0" ma:internalName="ValoIntranet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ValoIntranetDocumentType" ma:index="9" nillable="true" ma:displayName="Tyyppi" ma:internalName="ValoIntranetDocument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opimus"/>
          <xsd:enumeration value="Suunnitelma"/>
          <xsd:enumeration value="Tiedote"/>
        </xsd:restriction>
      </xsd:simpleType>
    </xsd:element>
    <xsd:element name="ValoIntranetConfidentiality" ma:index="10" nillable="true" ma:displayName="Luottamuksellisuus" ma:internalName="ValoIntranetConfidentiality">
      <xsd:simpleType>
        <xsd:restriction base="dms:Choice">
          <xsd:enumeration value="Julkinen"/>
          <xsd:enumeration value="Luottamuksellinen"/>
          <xsd:enumeration value="Salainen"/>
          <xsd:enumeration value="Sisäinen"/>
        </xsd:restriction>
      </xsd:simpleType>
    </xsd:element>
    <xsd:element name="ValoIntranetPreservationTime" ma:index="11" nillable="true" ma:displayName="Säilytysaika" ma:default="1 vuosi" ma:internalName="ValoIntranetPreservationTime">
      <xsd:simpleType>
        <xsd:restriction base="dms:Choice">
          <xsd:enumeration value="1 vuosi"/>
          <xsd:enumeration value="3 vuotta"/>
          <xsd:enumeration value="5 vuotta"/>
          <xsd:enumeration value="Aina"/>
        </xsd:restriction>
      </xsd:simpleType>
    </xsd:element>
    <xsd:element name="TaxKeywordTaxHTField" ma:index="12" nillable="true" ma:taxonomy="true" ma:internalName="TaxKeywordTaxHTField" ma:taxonomyFieldName="TaxKeyword" ma:displayName="Yrityksen avainsanat" ma:fieldId="{23f27201-bee3-471e-b2e7-b64fd8b7ca38}" ma:taxonomyMulti="true" ma:sspId="1b7528bd-6053-4c54-9fa3-c362d387d92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a3bf15aa-9e81-4b24-a427-75a26834ba2b}" ma:internalName="TaxCatchAll" ma:showField="CatchAllData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a3bf15aa-9e81-4b24-a427-75a26834ba2b}" ma:internalName="TaxCatchAllLabel" ma:readOnly="true" ma:showField="CatchAllDataLabel" ma:web="a8d9c6b2-3655-4504-8205-749f4c287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45326-7fc7-4a6f-b660-d5420a6ae56b" elementFormDefault="qualified">
    <xsd:import namespace="http://schemas.microsoft.com/office/2006/documentManagement/types"/>
    <xsd:import namespace="http://schemas.microsoft.com/office/infopath/2007/PartnerControls"/>
    <xsd:element name="Ohjeesta_x002d_vastaa" ma:index="16" nillable="true" ma:displayName="Ohjeesta-vastaa" ma:internalName="Ohjeesta_x002d_vastaa">
      <xsd:simpleType>
        <xsd:restriction base="dms:Text">
          <xsd:maxLength value="255"/>
        </xsd:restriction>
      </xsd:simpleType>
    </xsd:element>
    <xsd:element name="Mist_x00e4__x0020_muualta_x0020_sama_x0020_ohje_x0020_l_x00f6_ytyy_x003f_" ma:index="17" nillable="true" ma:displayName="Mistä muualta sama ohje löytyy?" ma:internalName="Mist_x00e4__x0020_muualta_x0020_sama_x0020_ohje_x0020_l_x00f6_ytyy_x003f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09145326-7fc7-4a6f-b660-d5420a6ae56b"/>
    <ds:schemaRef ds:uri="http://purl.org/dc/terms/"/>
    <ds:schemaRef ds:uri="a8d9c6b2-3655-4504-8205-749f4c2876d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4DA585A-B157-4A6C-AC4C-E5BA4596A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9c6b2-3655-4504-8205-749f4c2876db"/>
    <ds:schemaRef ds:uri="09145326-7fc7-4a6f-b660-d5420a6ae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61</Words>
  <Application>Microsoft Office PowerPoint</Application>
  <PresentationFormat>Näytössä katseltava diaesitys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Lucida Grande</vt:lpstr>
      <vt:lpstr>Verdana</vt:lpstr>
      <vt:lpstr>Mukautettu suunnittelumalli</vt:lpstr>
      <vt:lpstr>PowerPoint-esitys</vt:lpstr>
      <vt:lpstr>Kronologiaharjoitus Kiinan historiasta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Torres-Airava Gabriella</dc:creator>
  <cp:lastModifiedBy>Kaartinen Minna</cp:lastModifiedBy>
  <cp:revision>30</cp:revision>
  <dcterms:created xsi:type="dcterms:W3CDTF">2017-06-07T07:45:42Z</dcterms:created>
  <dcterms:modified xsi:type="dcterms:W3CDTF">2025-03-14T09:06:00Z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  <property fmtid="{D5CDD505-2E9C-101B-9397-08002B2CF9AE}" pid="3" name="ContentTypeId">
    <vt:lpwstr>0x0101006A759CC3617D4A198264873379924809007A1E2605DCD38D45AFD65C9D5303E4F7</vt:lpwstr>
  </property>
  <property fmtid="{D5CDD505-2E9C-101B-9397-08002B2CF9AE}" pid="4" name="TaxKeyword">
    <vt:lpwstr/>
  </property>
</Properties>
</file>