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4"/>
  </p:notesMasterIdLst>
  <p:sldIdLst>
    <p:sldId id="256" r:id="rId2"/>
    <p:sldId id="258" r:id="rId3"/>
  </p:sldIdLst>
  <p:sldSz cx="9144000" cy="5143500" type="screen16x9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enariina Hämäläin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/>
    <p:restoredTop sz="94648"/>
  </p:normalViewPr>
  <p:slideViewPr>
    <p:cSldViewPr snapToGrid="0" snapToObjects="1">
      <p:cViewPr varScale="1">
        <p:scale>
          <a:sx n="78" d="100"/>
          <a:sy n="78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283bfb5127_0_30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283bfb5127_0_3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2475" b="1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2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6282927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6283098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312284" y="460997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573" cy="314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3994" cy="79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628650" y="1398943"/>
            <a:ext cx="7886700" cy="3054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618446" y="273844"/>
            <a:ext cx="8048952" cy="607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3151764" y="1530032"/>
            <a:ext cx="1478058" cy="261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113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628650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4890431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17" cy="818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18" cy="3259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4723347" y="1673733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228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619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288221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4721703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312284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r>
              <a:rPr lang="fi-FI" sz="3300" dirty="0"/>
              <a:t>18. Suomen autonomian synty</a:t>
            </a:r>
            <a:br>
              <a:rPr lang="fi-FI" sz="3300" dirty="0"/>
            </a:br>
            <a:br>
              <a:rPr lang="fi-FI" sz="3300" dirty="0"/>
            </a:br>
            <a:r>
              <a:rPr lang="fi-FI" sz="3300" dirty="0"/>
              <a:t>Virittely: Mitä jos..</a:t>
            </a:r>
            <a:endParaRPr sz="3300"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5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Mitä jos..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xfrm>
            <a:off x="628650" y="1418700"/>
            <a:ext cx="7886700" cy="2757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285750" indent="-342900">
              <a:lnSpc>
                <a:spcPct val="100000"/>
              </a:lnSpc>
              <a:spcBef>
                <a:spcPts val="30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Suomi olisi pysynyt osana Ruotsia 1800-luvulla?</a:t>
            </a:r>
            <a:endParaRPr sz="2400" dirty="0"/>
          </a:p>
          <a:p>
            <a:pPr marL="285750" indent="-342900">
              <a:lnSpc>
                <a:spcPct val="10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fi-FI" sz="2400" dirty="0"/>
              <a:t>Suomi ei olisi saanut autonomista asemaa Venäjän keisarikunnan osana?</a:t>
            </a:r>
            <a:endParaRPr sz="2400" dirty="0"/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2</a:t>
            </a:fld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18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42</Words>
  <Application>Microsoft Office PowerPoint</Application>
  <PresentationFormat>Näytössä katseltava esitys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18. Suomen autonomian synty  Virittely: Mitä jos..</vt:lpstr>
      <vt:lpstr>Mitä jos..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18. Suomen autonomian synty  Virittely: Mitä jos?</dc:title>
  <dc:creator>Kaartinen Minna</dc:creator>
  <cp:lastModifiedBy>Kaartinen Minna</cp:lastModifiedBy>
  <cp:revision>4</cp:revision>
  <dcterms:modified xsi:type="dcterms:W3CDTF">2025-09-09T10:55:30Z</dcterms:modified>
</cp:coreProperties>
</file>