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89"/>
    <p:restoredTop sz="94648"/>
  </p:normalViewPr>
  <p:slideViewPr>
    <p:cSldViewPr snapToGrid="0">
      <p:cViewPr varScale="1">
        <p:scale>
          <a:sx n="83" d="100"/>
          <a:sy n="83" d="100"/>
        </p:scale>
        <p:origin x="6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7866e7c02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127866e7c02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7866e7c02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27866e7c02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27866e7c02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27866e7c02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7866e7c02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27866e7c02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r>
              <a:rPr lang="en-GB"/>
              <a:t>Forum Historia 5, Luku 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r>
              <a:rPr lang="en-GB"/>
              <a:t>Forum Historia 5, Luku 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r>
              <a:rPr lang="en-GB"/>
              <a:t>Forum Historia 5, Luku 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r>
              <a:rPr lang="en-GB"/>
              <a:t>Forum Historia 5, Luku 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r>
              <a:rPr lang="en-GB"/>
              <a:t>Forum Historia 5, Luku 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r>
              <a:rPr lang="en-GB"/>
              <a:t>Forum Historia 5, Luku 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8" name="Google Shape;118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0" name="Google Shape;120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r>
              <a:rPr lang="en-GB"/>
              <a:t>Forum Historia 5, Luku 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/>
              <a:t>Forum Historia 5, Luku 4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"/>
              <a:t>4. Ruotsin maallinen valta laajenee Suomeen</a:t>
            </a:r>
            <a:br>
              <a:rPr lang="fi"/>
            </a:br>
            <a:br>
              <a:rPr lang="fi"/>
            </a:br>
            <a:r>
              <a:rPr lang="fi"/>
              <a:t>Tietoisku: Keskiajan hallinto Suomessa</a:t>
            </a:r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5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Kuningas</a:t>
            </a:r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1"/>
          </p:nvPr>
        </p:nvSpPr>
        <p:spPr>
          <a:xfrm>
            <a:off x="628650" y="1268044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400050" lvl="0" indent="-285750" algn="l" rtl="0">
              <a:spcBef>
                <a:spcPts val="8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Ruotsin kuninkaan valitsivat keskiajalla Moran kiville kokoontuneet maakuntien mahtimiehet ja talonpoikien ja pappien edustajat. Suomalaiset saivat oikeuden osallistua vaaliin 1360-luvulla.</a:t>
            </a:r>
            <a:endParaRPr sz="2000" dirty="0"/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Kuninkaan valta kasvoi keskiajalla, mutta se ei vielä ulottunut tehokkaasti valtakunnan kaukaisimpiin kolkkiin. Valituksi tultuaan kuningas tekikin kuninkaan kierroksen valtakunnan eri osissa näyttääkseen valtaansa.</a:t>
            </a:r>
            <a:endParaRPr sz="2000" dirty="0"/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Kuningas päätti valtakunnan asioista ja esim. oikeudenkäytöstä, mutta esim. uusien verojen määräämiselle hän tarvitsi maakuntakäräjien vahvistuksen.</a:t>
            </a:r>
            <a:endParaRPr sz="2000" dirty="0"/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Tarvittaessa kuningas kutsui avukseen valtaneuvoston, joka koostui korkeista virkamiehistä, ylimyksistä ja piispoista.</a:t>
            </a:r>
            <a:endParaRPr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A350B8-C95C-D02F-9D70-10CC0C124D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Forum Historia 5, Luku 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Linnat ja linnaläänit</a:t>
            </a:r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400050" lvl="0" indent="-285750" algn="l" rtl="0">
              <a:spcBef>
                <a:spcPts val="8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Linnat olivat maallisen vallan tärkeimpiä keskuksia keskiajalla.</a:t>
            </a:r>
            <a:endParaRPr sz="2000" dirty="0"/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Turun, Hämeen ja Viipurin linnat rakennettiin 1200</a:t>
            </a:r>
            <a:r>
              <a:rPr lang="fi" sz="2000" dirty="0">
                <a:solidFill>
                  <a:srgbClr val="000000"/>
                </a:solidFill>
              </a:rPr>
              <a:t>–</a:t>
            </a:r>
            <a:r>
              <a:rPr lang="fi" sz="2000" dirty="0"/>
              <a:t>1300-lukujen vaihteessa, Olavinlinna Savoon 1400-luvun lopulla.</a:t>
            </a:r>
            <a:endParaRPr sz="2000" dirty="0"/>
          </a:p>
          <a:p>
            <a:pPr marL="285750" lvl="0" indent="-285750" algn="l" rtl="0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000" dirty="0"/>
          </a:p>
          <a:p>
            <a:pPr marL="400050" lvl="0" indent="-285750" algn="l" rtl="0">
              <a:spcBef>
                <a:spcPts val="8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Valtakunta oli jaettu linnanpäälliköiden johtamiin linnalääneihin.</a:t>
            </a:r>
            <a:endParaRPr sz="2000" dirty="0"/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Linnanpäällikkö huolehti puolustuksen järjestämisestä ja verojen keräämisestä, mutta myös oikeuden jakamisesta ja hallinnosta.</a:t>
            </a:r>
            <a:endParaRPr sz="2000" dirty="0"/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fi" sz="2000" dirty="0"/>
              <a:t>Linnoista käsin valvottiin kruunun etua ja resursseja. Linnaläänit eivät periytyneet vaan palautuivat aina kuninkaalle.</a:t>
            </a:r>
            <a:endParaRPr sz="2000"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</a:pPr>
            <a:endParaRPr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F55E0F-9CC6-40FA-2218-DA8EB36BB9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Forum Historia 5, Luku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Paikallishallinto</a:t>
            </a:r>
            <a:endParaRPr/>
          </a:p>
        </p:txBody>
      </p:sp>
      <p:sp>
        <p:nvSpPr>
          <p:cNvPr id="146" name="Google Shape;146;p25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 sz="2000" dirty="0"/>
              <a:t>Nimismiehet olivat talonpoikien edustajia ja paikallisia yhdysmiehiä kruunun suuntaan. He:</a:t>
            </a:r>
            <a:endParaRPr sz="2000" dirty="0"/>
          </a:p>
          <a:p>
            <a:pPr marL="915512" lvl="1" indent="-342900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fi" sz="1800" dirty="0"/>
              <a:t>keräsivät veroja</a:t>
            </a:r>
            <a:endParaRPr sz="1800" dirty="0"/>
          </a:p>
          <a:p>
            <a:pPr marL="915512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fi" sz="1800" dirty="0"/>
              <a:t>järjestivät käräjiä</a:t>
            </a:r>
            <a:r>
              <a:rPr lang="fi" sz="1800" b="1" dirty="0"/>
              <a:t>,</a:t>
            </a:r>
            <a:r>
              <a:rPr lang="fi" sz="1800" dirty="0"/>
              <a:t> joissa ratkaistiin rikos- ja riita-asioita ja hoidettiin alueen yhteisiä asioita (kuten teiden rakentamista, yhteismetsien hoitamista ja rajankäyntejä)</a:t>
            </a:r>
            <a:endParaRPr sz="1800" dirty="0"/>
          </a:p>
          <a:p>
            <a:pPr marL="915512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fi" sz="1800" dirty="0"/>
              <a:t>järjestivät kruunun virkamiesten kestityksen</a:t>
            </a:r>
            <a:endParaRPr sz="1800" dirty="0"/>
          </a:p>
          <a:p>
            <a:pPr marL="915512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fi" sz="1800" dirty="0"/>
              <a:t>hoitivat viestien välitystä kruunulta kansalle</a:t>
            </a:r>
            <a:endParaRPr sz="2000"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 sz="2000" dirty="0"/>
              <a:t>Kirkko oli tärkeä paikallishallinnon hoitaja ja joka pitäjässä olikin oma seurakunta.</a:t>
            </a:r>
            <a:endParaRPr sz="2000"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94AFBC-4580-4ACF-CAA5-D68DDD5C0F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Forum Historia 5, Luku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243</Words>
  <Application>Microsoft Office PowerPoint</Application>
  <PresentationFormat>Näytössä katseltava esitys (16:9)</PresentationFormat>
  <Paragraphs>25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Simple Light</vt:lpstr>
      <vt:lpstr>Office-teema</vt:lpstr>
      <vt:lpstr>4. Ruotsin maallinen valta laajenee Suomeen  Tietoisku: Keskiajan hallinto Suomessa</vt:lpstr>
      <vt:lpstr>Kuningas</vt:lpstr>
      <vt:lpstr>Linnat ja linnaläänit</vt:lpstr>
      <vt:lpstr>Paikallishallinto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 Ruotsin maallinen valta laajenee Suomeen  Tietoisku: Keskiajan hallinto Suomessa</dc:title>
  <dc:creator>Kaartinen Minna</dc:creator>
  <cp:lastModifiedBy>Kaartinen Minna</cp:lastModifiedBy>
  <cp:revision>3</cp:revision>
  <dcterms:modified xsi:type="dcterms:W3CDTF">2023-01-18T12:36:25Z</dcterms:modified>
</cp:coreProperties>
</file>