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11"/>
  </p:notesMasterIdLst>
  <p:sldIdLst>
    <p:sldId id="256" r:id="rId6"/>
    <p:sldId id="277" r:id="rId7"/>
    <p:sldId id="278" r:id="rId8"/>
    <p:sldId id="279" r:id="rId9"/>
    <p:sldId id="280" r:id="rId10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tti Koh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4856432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33" name="Shape 13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rgbClr val="FFFFFF"/>
                </a:solidFill>
                <a:latin typeface="Verdana" pitchFamily="34" charset="0"/>
              </a:rPr>
              <a:t>Forum III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4337248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18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Neuvostoliiton varjosta Euroopan unioniin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spcBef>
                <a:spcPts val="0"/>
              </a:spcBef>
              <a:spcAft>
                <a:spcPts val="0"/>
              </a:spcAft>
              <a:buSzPct val="25000"/>
            </a:pPr>
            <a:r>
              <a:rPr lang="fi-FI" dirty="0"/>
              <a:t>Suomen ulkopolitiikan isot linjat 1917–1991</a:t>
            </a:r>
            <a:endParaRPr lang="fi" dirty="0"/>
          </a:p>
        </p:txBody>
      </p:sp>
      <p:pic>
        <p:nvPicPr>
          <p:cNvPr id="6" name="Shape 9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2175" y="1700808"/>
            <a:ext cx="8739648" cy="3735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0853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hape 9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44186" y="1268760"/>
            <a:ext cx="8694905" cy="33115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8935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hape 10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99592" y="967335"/>
            <a:ext cx="7219949" cy="4906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2939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hape 11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1236" y="261250"/>
            <a:ext cx="8424936" cy="59760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968376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LongProperties xmlns="http://schemas.microsoft.com/office/2006/metadata/longPropertie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Props1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http://purl.org/dc/elements/1.1/"/>
    <ds:schemaRef ds:uri="http://purl.org/dc/dcmitype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4FD2DD6E-41AC-4D3A-A8B5-1111DEEF208D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9516</TotalTime>
  <Words>12</Words>
  <Application>Microsoft Office PowerPoint</Application>
  <PresentationFormat>Näytössä katseltava diaesitys (4:3)</PresentationFormat>
  <Paragraphs>5</Paragraphs>
  <Slides>5</Slides>
  <Notes>5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ＭＳ Ｐゴシック</vt:lpstr>
      <vt:lpstr>Lucida Grande</vt:lpstr>
      <vt:lpstr>Verdana</vt:lpstr>
      <vt:lpstr>Blank Presentation</vt:lpstr>
      <vt:lpstr>PowerPoint-esitys</vt:lpstr>
      <vt:lpstr>Suomen ulkopolitiikan isot linjat 1917–1991</vt:lpstr>
      <vt:lpstr>PowerPoint-esitys</vt:lpstr>
      <vt:lpstr>PowerPoint-esitys</vt:lpstr>
      <vt:lpstr>PowerPoint-esitys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Kaartinen Minna</cp:lastModifiedBy>
  <cp:revision>113</cp:revision>
  <dcterms:created xsi:type="dcterms:W3CDTF">2010-04-19T08:09:13Z</dcterms:created>
  <dcterms:modified xsi:type="dcterms:W3CDTF">2024-12-10T17:36:44Z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