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7559675" cy="10691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774504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99120" y="4273560"/>
            <a:ext cx="774504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667760" y="224820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99120" y="427356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667760" y="427356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249372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3317760" y="2248200"/>
            <a:ext cx="249372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5936760" y="2248200"/>
            <a:ext cx="249372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699120" y="4273560"/>
            <a:ext cx="249372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/>
          </p:nvPr>
        </p:nvSpPr>
        <p:spPr>
          <a:xfrm>
            <a:off x="3317760" y="4273560"/>
            <a:ext cx="249372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/>
          </p:nvPr>
        </p:nvSpPr>
        <p:spPr>
          <a:xfrm>
            <a:off x="5936760" y="4273560"/>
            <a:ext cx="249372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subTitle"/>
          </p:nvPr>
        </p:nvSpPr>
        <p:spPr>
          <a:xfrm>
            <a:off x="699120" y="2248200"/>
            <a:ext cx="7745040" cy="387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i-F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7745040" cy="387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3779280" cy="387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67760" y="2248200"/>
            <a:ext cx="3779280" cy="387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Book Antiqua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subTitle"/>
          </p:nvPr>
        </p:nvSpPr>
        <p:spPr>
          <a:xfrm>
            <a:off x="688320" y="570240"/>
            <a:ext cx="7755840" cy="488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i-F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4667760" y="2248200"/>
            <a:ext cx="3779280" cy="387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699120" y="427356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699120" y="2248200"/>
            <a:ext cx="7745040" cy="387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i-F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3779280" cy="387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4667760" y="224820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4667760" y="427356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4667760" y="224820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699120" y="4273560"/>
            <a:ext cx="774504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774504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699120" y="4273560"/>
            <a:ext cx="774504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/>
          </p:nvPr>
        </p:nvSpPr>
        <p:spPr>
          <a:xfrm>
            <a:off x="4667760" y="224820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/>
          </p:nvPr>
        </p:nvSpPr>
        <p:spPr>
          <a:xfrm>
            <a:off x="699120" y="427356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/>
          </p:nvPr>
        </p:nvSpPr>
        <p:spPr>
          <a:xfrm>
            <a:off x="4667760" y="427356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249372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/>
          </p:nvPr>
        </p:nvSpPr>
        <p:spPr>
          <a:xfrm>
            <a:off x="3317760" y="2248200"/>
            <a:ext cx="249372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/>
          </p:nvPr>
        </p:nvSpPr>
        <p:spPr>
          <a:xfrm>
            <a:off x="5936760" y="2248200"/>
            <a:ext cx="249372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/>
          </p:nvPr>
        </p:nvSpPr>
        <p:spPr>
          <a:xfrm>
            <a:off x="699120" y="4273560"/>
            <a:ext cx="249372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93" name="PlaceHolder 6"/>
          <p:cNvSpPr>
            <a:spLocks noGrp="1"/>
          </p:cNvSpPr>
          <p:nvPr>
            <p:ph/>
          </p:nvPr>
        </p:nvSpPr>
        <p:spPr>
          <a:xfrm>
            <a:off x="3317760" y="4273560"/>
            <a:ext cx="249372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94" name="PlaceHolder 7"/>
          <p:cNvSpPr>
            <a:spLocks noGrp="1"/>
          </p:cNvSpPr>
          <p:nvPr>
            <p:ph/>
          </p:nvPr>
        </p:nvSpPr>
        <p:spPr>
          <a:xfrm>
            <a:off x="5936760" y="4273560"/>
            <a:ext cx="249372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7745040" cy="387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3779280" cy="387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67760" y="2248200"/>
            <a:ext cx="3779280" cy="387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Book Antiqu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688320" y="570240"/>
            <a:ext cx="7755840" cy="488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fi-FI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67760" y="2248200"/>
            <a:ext cx="3779280" cy="387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99120" y="427356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3779280" cy="3877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67760" y="224820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667760" y="427356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fi-FI" sz="1800" b="0" strike="noStrike" spc="-1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99120" y="224820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67760" y="2248200"/>
            <a:ext cx="377928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699120" y="4273560"/>
            <a:ext cx="7745040" cy="1849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gradFill rotWithShape="0">
            <a:gsLst>
              <a:gs pos="0">
                <a:srgbClr val="FFFFFF">
                  <a:alpha val="11372"/>
                </a:srgbClr>
              </a:gs>
              <a:gs pos="100000">
                <a:srgbClr val="D1CA75">
                  <a:alpha val="23137"/>
                </a:srgbClr>
              </a:gs>
            </a:gsLst>
            <a:path path="rect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" name="PlaceHolder 1"/>
          <p:cNvSpPr>
            <a:spLocks noGrp="1"/>
          </p:cNvSpPr>
          <p:nvPr>
            <p:ph type="body"/>
          </p:nvPr>
        </p:nvSpPr>
        <p:spPr>
          <a:xfrm>
            <a:off x="699120" y="2248200"/>
            <a:ext cx="7745040" cy="3877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365760" indent="-36576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Muokkaa tekstin perustyylejä napsauttamalla</a:t>
            </a:r>
          </a:p>
          <a:p>
            <a:pPr marL="777240" lvl="1" indent="-365760">
              <a:lnSpc>
                <a:spcPct val="100000"/>
              </a:lnSpc>
              <a:spcBef>
                <a:spcPts val="439"/>
              </a:spcBef>
              <a:buClr>
                <a:srgbClr val="873624"/>
              </a:buClr>
              <a:buFont typeface="Wingdings" charset="2"/>
              <a:buChar char=""/>
            </a:pPr>
            <a:r>
              <a:rPr lang="fi-FI" sz="2200" b="0" strike="noStrike" spc="-1">
                <a:solidFill>
                  <a:srgbClr val="262626"/>
                </a:solidFill>
                <a:latin typeface="Book Antiqua"/>
              </a:rPr>
              <a:t>toinen taso</a:t>
            </a:r>
          </a:p>
          <a:p>
            <a:pPr marL="1143000" lvl="2" indent="-365760">
              <a:lnSpc>
                <a:spcPct val="100000"/>
              </a:lnSpc>
              <a:spcBef>
                <a:spcPts val="400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2000" b="0" strike="noStrike" spc="-1">
                <a:solidFill>
                  <a:srgbClr val="262626"/>
                </a:solidFill>
                <a:latin typeface="Book Antiqua"/>
              </a:rPr>
              <a:t>kolmas taso</a:t>
            </a:r>
          </a:p>
          <a:p>
            <a:pPr marL="1508760" lvl="3" indent="-320040">
              <a:lnSpc>
                <a:spcPct val="100000"/>
              </a:lnSpc>
              <a:spcBef>
                <a:spcPts val="360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1800" b="0" strike="noStrike" spc="-1">
                <a:solidFill>
                  <a:srgbClr val="262626"/>
                </a:solidFill>
                <a:latin typeface="Book Antiqua"/>
              </a:rPr>
              <a:t>neljäs taso</a:t>
            </a:r>
          </a:p>
          <a:p>
            <a:pPr marL="1828800" lvl="4" indent="-320040">
              <a:lnSpc>
                <a:spcPct val="100000"/>
              </a:lnSpc>
              <a:spcBef>
                <a:spcPts val="320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1600" b="0" strike="noStrike" spc="-1">
                <a:solidFill>
                  <a:srgbClr val="262626"/>
                </a:solidFill>
                <a:latin typeface="Book Antiqua"/>
              </a:rPr>
              <a:t>viides taso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dt"/>
          </p:nvPr>
        </p:nvSpPr>
        <p:spPr>
          <a:xfrm>
            <a:off x="360360" y="616140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9749C613-FE08-466B-8F8F-050BED1F971E}" type="datetime">
              <a:rPr lang="fi-FI" sz="1200" b="0" strike="noStrike" spc="-1">
                <a:solidFill>
                  <a:srgbClr val="895D1D"/>
                </a:solidFill>
                <a:latin typeface="Book Antiqua"/>
              </a:rPr>
              <a:t>22.1.2023</a:t>
            </a:fld>
            <a:endParaRPr lang="fi-FI" sz="1200" b="0" strike="noStrike" spc="-1"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ftr"/>
          </p:nvPr>
        </p:nvSpPr>
        <p:spPr>
          <a:xfrm>
            <a:off x="3124080" y="616140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endParaRPr lang="fi-FI" sz="2400" b="0" strike="noStrike" spc="-1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sldNum"/>
          </p:nvPr>
        </p:nvSpPr>
        <p:spPr>
          <a:xfrm>
            <a:off x="6639120" y="616140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D63EBE72-A6A2-4B0E-8D8E-4279E4B20AD4}" type="slidenum">
              <a:rPr lang="fi-FI" sz="1200" b="0" strike="noStrike" spc="-1">
                <a:solidFill>
                  <a:srgbClr val="895D1D"/>
                </a:solidFill>
                <a:latin typeface="Book Antiqua"/>
              </a:rPr>
              <a:t>‹#›</a:t>
            </a:fld>
            <a:endParaRPr lang="fi-FI" sz="1200" b="0" strike="noStrike" spc="-1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fi-FI" sz="5400" b="0" strike="noStrike" spc="-1">
                <a:solidFill>
                  <a:srgbClr val="895D1D"/>
                </a:solidFill>
                <a:latin typeface="Book Antiqua"/>
              </a:rPr>
              <a:t>Muokkaa perustyyl. napsautt.</a:t>
            </a:r>
            <a:endParaRPr lang="fi-FI" sz="5400" b="0" strike="noStrike" spc="-1">
              <a:solidFill>
                <a:srgbClr val="000000"/>
              </a:solidFill>
              <a:latin typeface="Book Antiqua"/>
            </a:endParaRPr>
          </a:p>
        </p:txBody>
      </p:sp>
      <p:grpSp>
        <p:nvGrpSpPr>
          <p:cNvPr id="6" name="Group 11"/>
          <p:cNvGrpSpPr/>
          <p:nvPr/>
        </p:nvGrpSpPr>
        <p:grpSpPr>
          <a:xfrm>
            <a:off x="1172520" y="1392120"/>
            <a:ext cx="6779160" cy="913320"/>
            <a:chOff x="1172520" y="1392120"/>
            <a:chExt cx="6779160" cy="913320"/>
          </a:xfrm>
        </p:grpSpPr>
        <p:sp>
          <p:nvSpPr>
            <p:cNvPr id="7" name="TextBox 12"/>
            <p:cNvSpPr/>
            <p:nvPr/>
          </p:nvSpPr>
          <p:spPr>
            <a:xfrm>
              <a:off x="4152240" y="1392120"/>
              <a:ext cx="866880" cy="91332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en-US" sz="5400" b="0" strike="noStrike" spc="-1">
                  <a:solidFill>
                    <a:srgbClr val="DBA455"/>
                  </a:solidFill>
                  <a:latin typeface="Wingdings"/>
                </a:rPr>
                <a:t></a:t>
              </a:r>
              <a:endParaRPr lang="fi-FI" sz="5400" b="0" strike="noStrike" spc="-1">
                <a:latin typeface="Arial"/>
              </a:endParaRPr>
            </a:p>
          </p:txBody>
        </p:sp>
        <p:sp>
          <p:nvSpPr>
            <p:cNvPr id="8" name="Straight Connector 13"/>
            <p:cNvSpPr/>
            <p:nvPr/>
          </p:nvSpPr>
          <p:spPr>
            <a:xfrm flipH="1" flipV="1">
              <a:off x="1172520" y="1936080"/>
              <a:ext cx="3119760" cy="1800"/>
            </a:xfrm>
            <a:prstGeom prst="line">
              <a:avLst/>
            </a:prstGeom>
            <a:ln>
              <a:solidFill>
                <a:srgbClr val="895D1D">
                  <a:lumMod val="60000"/>
                  <a:lumOff val="4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9" name="Straight Connector 14"/>
            <p:cNvSpPr/>
            <p:nvPr/>
          </p:nvSpPr>
          <p:spPr>
            <a:xfrm flipH="1" flipV="1">
              <a:off x="4831920" y="1933200"/>
              <a:ext cx="3119760" cy="1440"/>
            </a:xfrm>
            <a:prstGeom prst="line">
              <a:avLst/>
            </a:prstGeom>
            <a:ln>
              <a:solidFill>
                <a:srgbClr val="895D1D">
                  <a:lumMod val="60000"/>
                  <a:lumOff val="4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6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gradFill rotWithShape="0">
            <a:gsLst>
              <a:gs pos="0">
                <a:srgbClr val="FFFFFF">
                  <a:alpha val="11372"/>
                </a:srgbClr>
              </a:gs>
              <a:gs pos="100000">
                <a:srgbClr val="D1CA75">
                  <a:alpha val="23137"/>
                </a:srgbClr>
              </a:gs>
            </a:gsLst>
            <a:path path="rect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fi-FI" sz="5400" b="0" strike="noStrike" spc="-1">
                <a:solidFill>
                  <a:srgbClr val="895D1D"/>
                </a:solidFill>
                <a:latin typeface="Book Antiqua"/>
              </a:rPr>
              <a:t>Muokkaa perustyyl. napsautt.</a:t>
            </a:r>
            <a:endParaRPr lang="fi-FI" sz="5400" b="0" strike="noStrike" spc="-1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1051560" y="2240280"/>
            <a:ext cx="3441960" cy="6580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fi-FI" sz="2400" b="0" strike="noStrike" spc="-1">
                <a:solidFill>
                  <a:srgbClr val="895D1D"/>
                </a:solidFill>
                <a:latin typeface="Book Antiqua"/>
              </a:rPr>
              <a:t>Muokkaa tekstin perustyylejä napsauttamalla</a:t>
            </a:r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88320" y="2947680"/>
            <a:ext cx="3803400" cy="31726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365760" indent="-36576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Muokkaa tekstin perustyylejä napsauttamalla</a:t>
            </a:r>
          </a:p>
          <a:p>
            <a:pPr marL="777240" lvl="1" indent="-365760">
              <a:lnSpc>
                <a:spcPct val="100000"/>
              </a:lnSpc>
              <a:spcBef>
                <a:spcPts val="400"/>
              </a:spcBef>
              <a:buClr>
                <a:srgbClr val="873624"/>
              </a:buClr>
              <a:buFont typeface="Wingdings" charset="2"/>
              <a:buChar char=""/>
            </a:pPr>
            <a:r>
              <a:rPr lang="fi-FI" sz="2000" b="0" strike="noStrike" spc="-1">
                <a:solidFill>
                  <a:srgbClr val="262626"/>
                </a:solidFill>
                <a:latin typeface="Book Antiqua"/>
              </a:rPr>
              <a:t>toinen taso</a:t>
            </a:r>
          </a:p>
          <a:p>
            <a:pPr marL="1143000" lvl="2" indent="-365760">
              <a:lnSpc>
                <a:spcPct val="100000"/>
              </a:lnSpc>
              <a:spcBef>
                <a:spcPts val="360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1800" b="0" strike="noStrike" spc="-1">
                <a:solidFill>
                  <a:srgbClr val="262626"/>
                </a:solidFill>
                <a:latin typeface="Book Antiqua"/>
              </a:rPr>
              <a:t>kolmas taso</a:t>
            </a:r>
          </a:p>
          <a:p>
            <a:pPr marL="1508760" lvl="3" indent="-320040">
              <a:lnSpc>
                <a:spcPct val="100000"/>
              </a:lnSpc>
              <a:spcBef>
                <a:spcPts val="320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1600" b="0" strike="noStrike" spc="-1">
                <a:solidFill>
                  <a:srgbClr val="262626"/>
                </a:solidFill>
                <a:latin typeface="Book Antiqua"/>
              </a:rPr>
              <a:t>neljäs taso</a:t>
            </a:r>
          </a:p>
          <a:p>
            <a:pPr marL="1828800" lvl="4" indent="-320040">
              <a:lnSpc>
                <a:spcPct val="100000"/>
              </a:lnSpc>
              <a:spcBef>
                <a:spcPts val="320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1600" b="0" strike="noStrike" spc="-1">
                <a:solidFill>
                  <a:srgbClr val="262626"/>
                </a:solidFill>
                <a:latin typeface="Book Antiqua"/>
              </a:rPr>
              <a:t>viides taso</a:t>
            </a: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002200" y="2240280"/>
            <a:ext cx="3447000" cy="6580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fi-FI" sz="2400" b="0" strike="noStrike" spc="-1">
                <a:solidFill>
                  <a:srgbClr val="895D1D"/>
                </a:solidFill>
                <a:latin typeface="Book Antiqua"/>
              </a:rPr>
              <a:t>Muokkaa tekstin perustyylejä napsauttamalla</a:t>
            </a:r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4645080" y="2944440"/>
            <a:ext cx="3799440" cy="31726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365760" indent="-36576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Muokkaa tekstin perustyylejä napsauttamalla</a:t>
            </a:r>
          </a:p>
          <a:p>
            <a:pPr marL="777240" lvl="1" indent="-365760">
              <a:lnSpc>
                <a:spcPct val="100000"/>
              </a:lnSpc>
              <a:spcBef>
                <a:spcPts val="400"/>
              </a:spcBef>
              <a:buClr>
                <a:srgbClr val="873624"/>
              </a:buClr>
              <a:buFont typeface="Wingdings" charset="2"/>
              <a:buChar char=""/>
            </a:pPr>
            <a:r>
              <a:rPr lang="fi-FI" sz="2000" b="0" strike="noStrike" spc="-1">
                <a:solidFill>
                  <a:srgbClr val="262626"/>
                </a:solidFill>
                <a:latin typeface="Book Antiqua"/>
              </a:rPr>
              <a:t>toinen taso</a:t>
            </a:r>
          </a:p>
          <a:p>
            <a:pPr marL="1143000" lvl="2" indent="-365760">
              <a:lnSpc>
                <a:spcPct val="100000"/>
              </a:lnSpc>
              <a:spcBef>
                <a:spcPts val="360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1800" b="0" strike="noStrike" spc="-1">
                <a:solidFill>
                  <a:srgbClr val="262626"/>
                </a:solidFill>
                <a:latin typeface="Book Antiqua"/>
              </a:rPr>
              <a:t>kolmas taso</a:t>
            </a:r>
          </a:p>
          <a:p>
            <a:pPr marL="1508760" lvl="3" indent="-320040">
              <a:lnSpc>
                <a:spcPct val="100000"/>
              </a:lnSpc>
              <a:spcBef>
                <a:spcPts val="320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1600" b="0" strike="noStrike" spc="-1">
                <a:solidFill>
                  <a:srgbClr val="262626"/>
                </a:solidFill>
                <a:latin typeface="Book Antiqua"/>
              </a:rPr>
              <a:t>neljäs taso</a:t>
            </a:r>
          </a:p>
          <a:p>
            <a:pPr marL="1828800" lvl="4" indent="-320040">
              <a:lnSpc>
                <a:spcPct val="100000"/>
              </a:lnSpc>
              <a:spcBef>
                <a:spcPts val="320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1600" b="0" strike="noStrike" spc="-1">
                <a:solidFill>
                  <a:srgbClr val="262626"/>
                </a:solidFill>
                <a:latin typeface="Book Antiqua"/>
              </a:rPr>
              <a:t>viides taso</a:t>
            </a:r>
          </a:p>
        </p:txBody>
      </p:sp>
      <p:sp>
        <p:nvSpPr>
          <p:cNvPr id="52" name="PlaceHolder 6"/>
          <p:cNvSpPr>
            <a:spLocks noGrp="1"/>
          </p:cNvSpPr>
          <p:nvPr>
            <p:ph type="dt"/>
          </p:nvPr>
        </p:nvSpPr>
        <p:spPr>
          <a:xfrm>
            <a:off x="360360" y="616140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B1F8BE5A-5C2C-4AB4-BB63-C8E9762BEC50}" type="datetime">
              <a:rPr lang="fi-FI" sz="1200" b="0" strike="noStrike" spc="-1">
                <a:solidFill>
                  <a:srgbClr val="895D1D"/>
                </a:solidFill>
                <a:latin typeface="Book Antiqua"/>
              </a:rPr>
              <a:t>22.1.2023</a:t>
            </a:fld>
            <a:endParaRPr lang="fi-FI" sz="1200" b="0" strike="noStrike" spc="-1">
              <a:latin typeface="Times New Roman"/>
            </a:endParaRPr>
          </a:p>
        </p:txBody>
      </p:sp>
      <p:sp>
        <p:nvSpPr>
          <p:cNvPr id="53" name="PlaceHolder 7"/>
          <p:cNvSpPr>
            <a:spLocks noGrp="1"/>
          </p:cNvSpPr>
          <p:nvPr>
            <p:ph type="ftr"/>
          </p:nvPr>
        </p:nvSpPr>
        <p:spPr>
          <a:xfrm>
            <a:off x="3124080" y="616140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endParaRPr lang="fi-FI" sz="2400" b="0" strike="noStrike" spc="-1">
              <a:latin typeface="Times New Roman"/>
            </a:endParaRPr>
          </a:p>
        </p:txBody>
      </p:sp>
      <p:sp>
        <p:nvSpPr>
          <p:cNvPr id="54" name="PlaceHolder 8"/>
          <p:cNvSpPr>
            <a:spLocks noGrp="1"/>
          </p:cNvSpPr>
          <p:nvPr>
            <p:ph type="sldNum"/>
          </p:nvPr>
        </p:nvSpPr>
        <p:spPr>
          <a:xfrm>
            <a:off x="6639120" y="616140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57475C7A-1E42-4235-9A9F-95A814C97226}" type="slidenum">
              <a:rPr lang="fi-FI" sz="1200" b="0" strike="noStrike" spc="-1">
                <a:solidFill>
                  <a:srgbClr val="895D1D"/>
                </a:solidFill>
                <a:latin typeface="Book Antiqua"/>
              </a:rPr>
              <a:t>‹#›</a:t>
            </a:fld>
            <a:endParaRPr lang="fi-FI" sz="1200" b="0" strike="noStrike" spc="-1">
              <a:latin typeface="Times New Roman"/>
            </a:endParaRPr>
          </a:p>
        </p:txBody>
      </p:sp>
      <p:grpSp>
        <p:nvGrpSpPr>
          <p:cNvPr id="55" name="Group 13"/>
          <p:cNvGrpSpPr/>
          <p:nvPr/>
        </p:nvGrpSpPr>
        <p:grpSpPr>
          <a:xfrm>
            <a:off x="1172520" y="1392120"/>
            <a:ext cx="6779160" cy="913320"/>
            <a:chOff x="1172520" y="1392120"/>
            <a:chExt cx="6779160" cy="913320"/>
          </a:xfrm>
        </p:grpSpPr>
        <p:sp>
          <p:nvSpPr>
            <p:cNvPr id="56" name="TextBox 15"/>
            <p:cNvSpPr/>
            <p:nvPr/>
          </p:nvSpPr>
          <p:spPr>
            <a:xfrm>
              <a:off x="4152240" y="1392120"/>
              <a:ext cx="866880" cy="91332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en-US" sz="5400" b="0" strike="noStrike" spc="-1">
                  <a:solidFill>
                    <a:srgbClr val="DBA455"/>
                  </a:solidFill>
                  <a:latin typeface="Wingdings"/>
                </a:rPr>
                <a:t></a:t>
              </a:r>
              <a:endParaRPr lang="fi-FI" sz="5400" b="0" strike="noStrike" spc="-1">
                <a:latin typeface="Arial"/>
              </a:endParaRPr>
            </a:p>
          </p:txBody>
        </p:sp>
        <p:sp>
          <p:nvSpPr>
            <p:cNvPr id="57" name="Straight Connector 16"/>
            <p:cNvSpPr/>
            <p:nvPr/>
          </p:nvSpPr>
          <p:spPr>
            <a:xfrm flipH="1" flipV="1">
              <a:off x="1172520" y="1936080"/>
              <a:ext cx="3119760" cy="1800"/>
            </a:xfrm>
            <a:prstGeom prst="line">
              <a:avLst/>
            </a:prstGeom>
            <a:ln>
              <a:solidFill>
                <a:srgbClr val="895D1D">
                  <a:lumMod val="60000"/>
                  <a:lumOff val="4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8" name="Straight Connector 17"/>
            <p:cNvSpPr/>
            <p:nvPr/>
          </p:nvSpPr>
          <p:spPr>
            <a:xfrm flipH="1" flipV="1">
              <a:off x="4831920" y="1933200"/>
              <a:ext cx="3119760" cy="1440"/>
            </a:xfrm>
            <a:prstGeom prst="line">
              <a:avLst/>
            </a:prstGeom>
            <a:ln>
              <a:solidFill>
                <a:srgbClr val="895D1D">
                  <a:lumMod val="60000"/>
                  <a:lumOff val="40000"/>
                </a:srgb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/>
          </p:nvPr>
        </p:nvSpPr>
        <p:spPr>
          <a:xfrm>
            <a:off x="683640" y="2061000"/>
            <a:ext cx="7760880" cy="432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7000"/>
          </a:bodyPr>
          <a:lstStyle/>
          <a:p>
            <a:pPr marL="365760" indent="-36576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Venäjä aloitti sortotoimet uudelleen, kun sisäiset levottomuudet saatiin rauhoittumaan ja Venäjän ulkopoliittinen asema vahvistui (liitto Ranskan ja Iso-Britannian kanssa</a:t>
            </a:r>
          </a:p>
          <a:p>
            <a:pPr marL="365760" indent="-36576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1908 Suomen asiain uusi esittelyjärjestys</a:t>
            </a:r>
          </a:p>
          <a:p>
            <a:pPr marL="365760" indent="-36576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1910 yleisvaltakunnallinen lainsäädäntö</a:t>
            </a:r>
          </a:p>
          <a:p>
            <a:pPr marL="365760" indent="-36576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1912 yhdenvertaisuuslaki</a:t>
            </a:r>
          </a:p>
          <a:p>
            <a:pPr marL="365760" indent="-36576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1914 julkisuuteen täydellinen Suomen venäläistämisohjelma</a:t>
            </a:r>
          </a:p>
          <a:p>
            <a:pPr marL="365760" indent="-36576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Ensimmäisen maailmansodan takia toteutus keskeytyi, Suomi sotatilaan 1.8.1914</a:t>
            </a:r>
          </a:p>
        </p:txBody>
      </p:sp>
      <p:sp>
        <p:nvSpPr>
          <p:cNvPr id="96" name="PlaceHolder 2"/>
          <p:cNvSpPr>
            <a:spLocks noGrp="1"/>
          </p:cNvSpPr>
          <p:nvPr>
            <p:ph type="title"/>
          </p:nvPr>
        </p:nvSpPr>
        <p:spPr>
          <a:xfrm>
            <a:off x="683640" y="5486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fi-FI" sz="5400" b="0" u="sng" strike="noStrike" spc="-1">
                <a:solidFill>
                  <a:srgbClr val="895D1D"/>
                </a:solidFill>
                <a:uFillTx/>
                <a:latin typeface="Book Antiqua"/>
              </a:rPr>
              <a:t>Toinen sortokausi 1908-1914</a:t>
            </a:r>
            <a:endParaRPr lang="fi-FI" sz="5400" b="0" strike="noStrike" spc="-1">
              <a:solidFill>
                <a:srgbClr val="000000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fi-FI" sz="4400" b="0" u="sng" strike="noStrike" spc="-1">
                <a:solidFill>
                  <a:srgbClr val="895D1D"/>
                </a:solidFill>
                <a:uFillTx/>
                <a:latin typeface="Book Antiqua"/>
              </a:rPr>
              <a:t>Venäjän vallankumousten vaikutukset Suomessa</a:t>
            </a:r>
            <a:endParaRPr lang="fi-FI" sz="4400" b="0" strike="noStrike" spc="-1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1043640" y="2061000"/>
            <a:ext cx="3449880" cy="5036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fi-FI" sz="2400" b="0" u="sng" strike="noStrike" spc="-1">
                <a:solidFill>
                  <a:srgbClr val="895D1D"/>
                </a:solidFill>
                <a:uFillTx/>
                <a:latin typeface="Book Antiqua"/>
              </a:rPr>
              <a:t>Venäjä</a:t>
            </a:r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/>
          </p:nvPr>
        </p:nvSpPr>
        <p:spPr>
          <a:xfrm>
            <a:off x="688320" y="2947680"/>
            <a:ext cx="3803400" cy="31726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365760" indent="-365760">
              <a:lnSpc>
                <a:spcPct val="100000"/>
              </a:lnSpc>
              <a:spcBef>
                <a:spcPts val="400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2000" b="0" strike="noStrike" spc="-1">
                <a:solidFill>
                  <a:srgbClr val="262626"/>
                </a:solidFill>
                <a:latin typeface="Book Antiqua"/>
              </a:rPr>
              <a:t>Helmikuun vallankumous 1917</a:t>
            </a:r>
          </a:p>
          <a:p>
            <a:pPr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fi-FI" sz="2000" b="0" strike="noStrike" spc="-1">
                <a:solidFill>
                  <a:srgbClr val="262626"/>
                </a:solidFill>
                <a:latin typeface="Book Antiqua"/>
              </a:rPr>
              <a:t>     -&gt; väliaikainen hallitus</a:t>
            </a:r>
          </a:p>
        </p:txBody>
      </p:sp>
      <p:sp>
        <p:nvSpPr>
          <p:cNvPr id="100" name="PlaceHolder 4"/>
          <p:cNvSpPr>
            <a:spLocks noGrp="1"/>
          </p:cNvSpPr>
          <p:nvPr>
            <p:ph/>
          </p:nvPr>
        </p:nvSpPr>
        <p:spPr>
          <a:xfrm>
            <a:off x="5004000" y="2133000"/>
            <a:ext cx="3445200" cy="4316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93000"/>
          </a:bodyPr>
          <a:lstStyle/>
          <a:p>
            <a:pPr algn="ctr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fi-FI" sz="2400" b="0" u="sng" strike="noStrike" spc="-1">
                <a:solidFill>
                  <a:srgbClr val="895D1D"/>
                </a:solidFill>
                <a:uFillTx/>
                <a:latin typeface="Book Antiqua"/>
              </a:rPr>
              <a:t>Suomi</a:t>
            </a:r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/>
          </p:nvPr>
        </p:nvSpPr>
        <p:spPr>
          <a:xfrm>
            <a:off x="4572000" y="2565000"/>
            <a:ext cx="3872520" cy="396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68000"/>
          </a:bodyPr>
          <a:lstStyle/>
          <a:p>
            <a:pPr marL="365760" indent="-36576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Kuka käyttää korkeinta valtaa Suomessa?</a:t>
            </a:r>
          </a:p>
          <a:p>
            <a:pPr marL="365760" indent="-36576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SDP: eduskunta, jossa heillä oli 103 edustajaa</a:t>
            </a: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     -&gt; valtalaki</a:t>
            </a: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     -&gt; väliaikainen hallitus</a:t>
            </a: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          hajotti eduskunnan </a:t>
            </a: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          porvariston tuella</a:t>
            </a: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Vaalit lokak. 1917, joissa SDP menetti yksinkertaisen enemmistönsä. Valtalain raukeaminen synnytti suurta katkeruutta SDP:n kannattajissa, koska porvarit liittoutuivat venäläisten kanssa estääkseen vasemmiston valtaanpääsyn.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88320" y="570240"/>
            <a:ext cx="7755840" cy="1053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fi-FI" sz="4400" b="0" strike="noStrike" spc="-1">
                <a:solidFill>
                  <a:srgbClr val="895D1D"/>
                </a:solidFill>
                <a:latin typeface="Book Antiqua"/>
              </a:rPr>
              <a:t>Venäjän vallankumousten vaikutukset Suomessa</a:t>
            </a:r>
            <a:endParaRPr lang="fi-FI" sz="4400" b="0" strike="noStrike" spc="-1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1187640" y="1917000"/>
            <a:ext cx="3312000" cy="4316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93000"/>
          </a:bodyPr>
          <a:lstStyle/>
          <a:p>
            <a:pPr algn="ctr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fi-FI" sz="2400" b="0" u="sng" strike="noStrike" spc="-1">
                <a:solidFill>
                  <a:srgbClr val="895D1D"/>
                </a:solidFill>
                <a:uFillTx/>
                <a:latin typeface="Book Antiqua"/>
              </a:rPr>
              <a:t>Venäjä</a:t>
            </a:r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755640" y="2421000"/>
            <a:ext cx="3736440" cy="3627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7000"/>
          </a:bodyPr>
          <a:lstStyle/>
          <a:p>
            <a:pPr marL="118872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Lokakuun vallankumous 1917</a:t>
            </a: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 -&gt; bolsevikit</a:t>
            </a: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31.12. bolsevikkihallitus </a:t>
            </a: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julisti Suomen </a:t>
            </a: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itsenäiseksi.</a:t>
            </a: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5004000" y="1845000"/>
            <a:ext cx="3447000" cy="4316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93000"/>
          </a:bodyPr>
          <a:lstStyle/>
          <a:p>
            <a:pPr algn="ctr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fi-FI" sz="2400" b="0" u="sng" strike="noStrike" spc="-1">
                <a:solidFill>
                  <a:srgbClr val="895D1D"/>
                </a:solidFill>
                <a:uFillTx/>
                <a:latin typeface="Book Antiqua"/>
              </a:rPr>
              <a:t>Suomi</a:t>
            </a:r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/>
          </p:nvPr>
        </p:nvSpPr>
        <p:spPr>
          <a:xfrm>
            <a:off x="4716000" y="2349000"/>
            <a:ext cx="3655440" cy="3744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365760" indent="-365760">
              <a:lnSpc>
                <a:spcPct val="100000"/>
              </a:lnSpc>
              <a:spcBef>
                <a:spcPts val="360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1800" b="0" strike="noStrike" spc="-1">
                <a:solidFill>
                  <a:srgbClr val="262626"/>
                </a:solidFill>
                <a:latin typeface="Book Antiqua"/>
              </a:rPr>
              <a:t>Porvarit: on itsenäistyttävä heti, jotta vallankumous ei leviä Suomeen</a:t>
            </a:r>
          </a:p>
          <a:p>
            <a:pPr marL="365760" indent="-365760">
              <a:lnSpc>
                <a:spcPct val="100000"/>
              </a:lnSpc>
              <a:spcBef>
                <a:spcPts val="360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1800" b="0" strike="noStrike" spc="-1">
                <a:solidFill>
                  <a:srgbClr val="262626"/>
                </a:solidFill>
                <a:latin typeface="Book Antiqua"/>
              </a:rPr>
              <a:t>SDP: itsenäistymisestä on neuvoteltava Leninin kanssa</a:t>
            </a:r>
          </a:p>
          <a:p>
            <a:pPr marL="365760" indent="-365760">
              <a:lnSpc>
                <a:spcPct val="100000"/>
              </a:lnSpc>
              <a:spcBef>
                <a:spcPts val="360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1800" b="0" strike="noStrike" spc="-1">
                <a:solidFill>
                  <a:srgbClr val="262626"/>
                </a:solidFill>
                <a:latin typeface="Book Antiqua"/>
              </a:rPr>
              <a:t>Eduskunta julistautuu korkeimman vallan käyttäjäksi Suomessa 15.11.</a:t>
            </a:r>
          </a:p>
          <a:p>
            <a:pPr marL="365760" indent="-365760">
              <a:lnSpc>
                <a:spcPct val="100000"/>
              </a:lnSpc>
              <a:spcBef>
                <a:spcPts val="360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1800" b="0" strike="noStrike" spc="-1">
                <a:solidFill>
                  <a:srgbClr val="262626"/>
                </a:solidFill>
                <a:latin typeface="Book Antiqua"/>
              </a:rPr>
              <a:t>Porvarillinen itsenäisyyssenaatti 27.11. 1917</a:t>
            </a:r>
          </a:p>
          <a:p>
            <a:pPr marL="365760" indent="-365760">
              <a:lnSpc>
                <a:spcPct val="100000"/>
              </a:lnSpc>
              <a:spcBef>
                <a:spcPts val="360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1800" b="0" strike="noStrike" spc="-1">
                <a:solidFill>
                  <a:srgbClr val="262626"/>
                </a:solidFill>
                <a:latin typeface="Book Antiqua"/>
              </a:rPr>
              <a:t>4.12. itsenäisyysjulistus eduskunnan käsiteltäväksi</a:t>
            </a:r>
          </a:p>
          <a:p>
            <a:pPr marL="365760" indent="-365760">
              <a:lnSpc>
                <a:spcPct val="100000"/>
              </a:lnSpc>
              <a:spcBef>
                <a:spcPts val="360"/>
              </a:spcBef>
              <a:buClr>
                <a:srgbClr val="873624"/>
              </a:buClr>
              <a:buFont typeface="Wingdings" charset="2"/>
              <a:buChar char=""/>
            </a:pPr>
            <a:r>
              <a:rPr lang="fi-FI" sz="1800" b="0" strike="noStrike" spc="-1">
                <a:solidFill>
                  <a:srgbClr val="262626"/>
                </a:solidFill>
                <a:latin typeface="Book Antiqua"/>
              </a:rPr>
              <a:t>6.12. eduskunta julisti Suomen itsenäiseksi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/>
          </p:nvPr>
        </p:nvSpPr>
        <p:spPr>
          <a:xfrm>
            <a:off x="683640" y="2277000"/>
            <a:ext cx="7760880" cy="41371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Wingdings" charset="2"/>
              <a:buAutoNum type="arabicPeriod"/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Pohdi syitä siihen, miksi Neuvosto-Venäjä tunnusti Suomen itsenäisyyden.</a:t>
            </a: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Wingdings" charset="2"/>
              <a:buAutoNum type="arabicPeriod"/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Etsi perusteluja väitteelle: ”Ensimmäinen maailmansota ja Venäjän vallankumous mahdollistivat Suomen itsenäisyyden”.</a:t>
            </a:r>
          </a:p>
          <a:p>
            <a:pPr marL="457200" indent="-457200">
              <a:lnSpc>
                <a:spcPct val="100000"/>
              </a:lnSpc>
              <a:spcBef>
                <a:spcPts val="479"/>
              </a:spcBef>
              <a:buClr>
                <a:srgbClr val="873624"/>
              </a:buClr>
              <a:buFont typeface="Wingdings" charset="2"/>
              <a:buAutoNum type="arabicPeriod"/>
            </a:pPr>
            <a:r>
              <a:rPr lang="fi-FI" sz="2400" b="0" strike="noStrike" spc="-1">
                <a:solidFill>
                  <a:srgbClr val="262626"/>
                </a:solidFill>
                <a:latin typeface="Book Antiqua"/>
              </a:rPr>
              <a:t>Itsenäinen Suomi syntyi yhteiskunnallisesti vaikeissa oloissa. Millaiset asiat kärjistivät ilmapiiriä?</a:t>
            </a:r>
          </a:p>
          <a:p>
            <a:pPr>
              <a:lnSpc>
                <a:spcPct val="100000"/>
              </a:lnSpc>
              <a:spcBef>
                <a:spcPts val="479"/>
              </a:spcBef>
              <a:buNone/>
            </a:pPr>
            <a:endParaRPr lang="fi-FI" sz="2400" b="0" strike="noStrike" spc="-1">
              <a:solidFill>
                <a:srgbClr val="262626"/>
              </a:solidFill>
              <a:latin typeface="Book Antiqua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title"/>
          </p:nvPr>
        </p:nvSpPr>
        <p:spPr>
          <a:xfrm>
            <a:off x="1115640" y="332640"/>
            <a:ext cx="7755840" cy="1295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br>
              <a:rPr dirty="0"/>
            </a:br>
            <a:r>
              <a:rPr lang="fi-FI" sz="4400" b="0" u="sng" strike="noStrike" spc="-1" dirty="0">
                <a:solidFill>
                  <a:srgbClr val="895D1D"/>
                </a:solidFill>
                <a:uFillTx/>
                <a:latin typeface="Book Antiqua"/>
              </a:rPr>
              <a:t> Suomi itsenäistyy</a:t>
            </a:r>
            <a:endParaRPr lang="fi-FI" sz="4400" b="0" strike="noStrike" spc="-1" dirty="0">
              <a:solidFill>
                <a:srgbClr val="000000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43</TotalTime>
  <Words>220</Words>
  <Application>Microsoft Office PowerPoint</Application>
  <PresentationFormat>Näytössä katseltava diaesitys (4:3)</PresentationFormat>
  <Paragraphs>41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4</vt:i4>
      </vt:variant>
    </vt:vector>
  </HeadingPairs>
  <TitlesOfParts>
    <vt:vector size="10" baseType="lpstr">
      <vt:lpstr>Arial</vt:lpstr>
      <vt:lpstr>Book Antiqua</vt:lpstr>
      <vt:lpstr>Times New Roman</vt:lpstr>
      <vt:lpstr>Wingdings</vt:lpstr>
      <vt:lpstr>Office Theme</vt:lpstr>
      <vt:lpstr>Office Theme</vt:lpstr>
      <vt:lpstr>Toinen sortokausi 1908-1914</vt:lpstr>
      <vt:lpstr>Venäjän vallankumousten vaikutukset Suomessa</vt:lpstr>
      <vt:lpstr>Venäjän vallankumousten vaikutukset Suomessa</vt:lpstr>
      <vt:lpstr>  Suomi itsenäistyy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Toinen sortokausi 1908-1914</dc:title>
  <dc:subject/>
  <dc:creator>Your User Name</dc:creator>
  <dc:description/>
  <cp:lastModifiedBy>Kaartinen Minna</cp:lastModifiedBy>
  <cp:revision>14</cp:revision>
  <dcterms:created xsi:type="dcterms:W3CDTF">2018-01-18T11:20:05Z</dcterms:created>
  <dcterms:modified xsi:type="dcterms:W3CDTF">2023-01-22T12:21:30Z</dcterms:modified>
  <dc:language>fi-FI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Näytössä katseltava diaesitys (4:3)</vt:lpwstr>
  </property>
  <property fmtid="{D5CDD505-2E9C-101B-9397-08002B2CF9AE}" pid="3" name="Slides">
    <vt:i4>4</vt:i4>
  </property>
</Properties>
</file>