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sldIdLst>
    <p:sldId id="256" r:id="rId3"/>
    <p:sldId id="257" r:id="rId4"/>
    <p:sldId id="258" r:id="rId5"/>
    <p:sldId id="259" r:id="rId6"/>
  </p:sldIdLst>
  <p:sldSz cx="9144000" cy="6858000" type="screen4x3"/>
  <p:notesSz cx="7559675" cy="10691813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1400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688320" y="570240"/>
            <a:ext cx="7755840" cy="1053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fi-FI" sz="1800" b="0" strike="noStrike" spc="-1">
              <a:solidFill>
                <a:srgbClr val="000000"/>
              </a:solidFill>
              <a:latin typeface="Book Antiqua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699120" y="2248200"/>
            <a:ext cx="7745040" cy="1849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i-FI" sz="2400" b="0" strike="noStrike" spc="-1">
              <a:solidFill>
                <a:srgbClr val="262626"/>
              </a:solidFill>
              <a:latin typeface="Book Antiqua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699120" y="4273560"/>
            <a:ext cx="7745040" cy="1849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i-FI" sz="2400" b="0" strike="noStrike" spc="-1">
              <a:solidFill>
                <a:srgbClr val="262626"/>
              </a:solidFill>
              <a:latin typeface="Book Antiqua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688320" y="570240"/>
            <a:ext cx="7755840" cy="1053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fi-FI" sz="1800" b="0" strike="noStrike" spc="-1">
              <a:solidFill>
                <a:srgbClr val="000000"/>
              </a:solidFill>
              <a:latin typeface="Book Antiqua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/>
          </p:nvPr>
        </p:nvSpPr>
        <p:spPr>
          <a:xfrm>
            <a:off x="699120" y="2248200"/>
            <a:ext cx="3779280" cy="1849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i-FI" sz="2400" b="0" strike="noStrike" spc="-1">
              <a:solidFill>
                <a:srgbClr val="262626"/>
              </a:solidFill>
              <a:latin typeface="Book Antiqua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/>
          </p:nvPr>
        </p:nvSpPr>
        <p:spPr>
          <a:xfrm>
            <a:off x="4667760" y="2248200"/>
            <a:ext cx="3779280" cy="1849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i-FI" sz="2400" b="0" strike="noStrike" spc="-1">
              <a:solidFill>
                <a:srgbClr val="262626"/>
              </a:solidFill>
              <a:latin typeface="Book Antiqua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/>
          </p:nvPr>
        </p:nvSpPr>
        <p:spPr>
          <a:xfrm>
            <a:off x="699120" y="4273560"/>
            <a:ext cx="3779280" cy="1849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i-FI" sz="2400" b="0" strike="noStrike" spc="-1">
              <a:solidFill>
                <a:srgbClr val="262626"/>
              </a:solidFill>
              <a:latin typeface="Book Antiqua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/>
          </p:nvPr>
        </p:nvSpPr>
        <p:spPr>
          <a:xfrm>
            <a:off x="4667760" y="4273560"/>
            <a:ext cx="3779280" cy="1849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i-FI" sz="2400" b="0" strike="noStrike" spc="-1">
              <a:solidFill>
                <a:srgbClr val="262626"/>
              </a:solidFill>
              <a:latin typeface="Book Antiqua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ceHolder 1"/>
          <p:cNvSpPr>
            <a:spLocks noGrp="1"/>
          </p:cNvSpPr>
          <p:nvPr>
            <p:ph type="title"/>
          </p:nvPr>
        </p:nvSpPr>
        <p:spPr>
          <a:xfrm>
            <a:off x="688320" y="570240"/>
            <a:ext cx="7755840" cy="1053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fi-FI" sz="1800" b="0" strike="noStrike" spc="-1">
              <a:solidFill>
                <a:srgbClr val="000000"/>
              </a:solidFill>
              <a:latin typeface="Book Antiqua"/>
            </a:endParaRPr>
          </a:p>
        </p:txBody>
      </p:sp>
      <p:sp>
        <p:nvSpPr>
          <p:cNvPr id="40" name="PlaceHolder 2"/>
          <p:cNvSpPr>
            <a:spLocks noGrp="1"/>
          </p:cNvSpPr>
          <p:nvPr>
            <p:ph/>
          </p:nvPr>
        </p:nvSpPr>
        <p:spPr>
          <a:xfrm>
            <a:off x="699120" y="2248200"/>
            <a:ext cx="2493720" cy="1849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i-FI" sz="2400" b="0" strike="noStrike" spc="-1">
              <a:solidFill>
                <a:srgbClr val="262626"/>
              </a:solidFill>
              <a:latin typeface="Book Antiqua"/>
            </a:endParaRPr>
          </a:p>
        </p:txBody>
      </p:sp>
      <p:sp>
        <p:nvSpPr>
          <p:cNvPr id="41" name="PlaceHolder 3"/>
          <p:cNvSpPr>
            <a:spLocks noGrp="1"/>
          </p:cNvSpPr>
          <p:nvPr>
            <p:ph/>
          </p:nvPr>
        </p:nvSpPr>
        <p:spPr>
          <a:xfrm>
            <a:off x="3317760" y="2248200"/>
            <a:ext cx="2493720" cy="1849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i-FI" sz="2400" b="0" strike="noStrike" spc="-1">
              <a:solidFill>
                <a:srgbClr val="262626"/>
              </a:solidFill>
              <a:latin typeface="Book Antiqua"/>
            </a:endParaRPr>
          </a:p>
        </p:txBody>
      </p:sp>
      <p:sp>
        <p:nvSpPr>
          <p:cNvPr id="42" name="PlaceHolder 4"/>
          <p:cNvSpPr>
            <a:spLocks noGrp="1"/>
          </p:cNvSpPr>
          <p:nvPr>
            <p:ph/>
          </p:nvPr>
        </p:nvSpPr>
        <p:spPr>
          <a:xfrm>
            <a:off x="5936760" y="2248200"/>
            <a:ext cx="2493720" cy="1849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i-FI" sz="2400" b="0" strike="noStrike" spc="-1">
              <a:solidFill>
                <a:srgbClr val="262626"/>
              </a:solidFill>
              <a:latin typeface="Book Antiqua"/>
            </a:endParaRPr>
          </a:p>
        </p:txBody>
      </p:sp>
      <p:sp>
        <p:nvSpPr>
          <p:cNvPr id="43" name="PlaceHolder 5"/>
          <p:cNvSpPr>
            <a:spLocks noGrp="1"/>
          </p:cNvSpPr>
          <p:nvPr>
            <p:ph/>
          </p:nvPr>
        </p:nvSpPr>
        <p:spPr>
          <a:xfrm>
            <a:off x="699120" y="4273560"/>
            <a:ext cx="2493720" cy="1849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i-FI" sz="2400" b="0" strike="noStrike" spc="-1">
              <a:solidFill>
                <a:srgbClr val="262626"/>
              </a:solidFill>
              <a:latin typeface="Book Antiqua"/>
            </a:endParaRPr>
          </a:p>
        </p:txBody>
      </p:sp>
      <p:sp>
        <p:nvSpPr>
          <p:cNvPr id="44" name="PlaceHolder 6"/>
          <p:cNvSpPr>
            <a:spLocks noGrp="1"/>
          </p:cNvSpPr>
          <p:nvPr>
            <p:ph/>
          </p:nvPr>
        </p:nvSpPr>
        <p:spPr>
          <a:xfrm>
            <a:off x="3317760" y="4273560"/>
            <a:ext cx="2493720" cy="1849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i-FI" sz="2400" b="0" strike="noStrike" spc="-1">
              <a:solidFill>
                <a:srgbClr val="262626"/>
              </a:solidFill>
              <a:latin typeface="Book Antiqua"/>
            </a:endParaRPr>
          </a:p>
        </p:txBody>
      </p:sp>
      <p:sp>
        <p:nvSpPr>
          <p:cNvPr id="45" name="PlaceHolder 7"/>
          <p:cNvSpPr>
            <a:spLocks noGrp="1"/>
          </p:cNvSpPr>
          <p:nvPr>
            <p:ph/>
          </p:nvPr>
        </p:nvSpPr>
        <p:spPr>
          <a:xfrm>
            <a:off x="5936760" y="4273560"/>
            <a:ext cx="2493720" cy="1849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i-FI" sz="2400" b="0" strike="noStrike" spc="-1">
              <a:solidFill>
                <a:srgbClr val="262626"/>
              </a:solidFill>
              <a:latin typeface="Book Antiqua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688320" y="570240"/>
            <a:ext cx="7755840" cy="1053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fi-FI" sz="1800" b="0" strike="noStrike" spc="-1">
              <a:solidFill>
                <a:srgbClr val="000000"/>
              </a:solidFill>
              <a:latin typeface="Book Antiqua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subTitle"/>
          </p:nvPr>
        </p:nvSpPr>
        <p:spPr>
          <a:xfrm>
            <a:off x="699120" y="2248200"/>
            <a:ext cx="7745040" cy="3877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fi-FI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688320" y="570240"/>
            <a:ext cx="7755840" cy="1053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fi-FI" sz="1800" b="0" strike="noStrike" spc="-1">
              <a:solidFill>
                <a:srgbClr val="000000"/>
              </a:solidFill>
              <a:latin typeface="Book Antiqua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/>
          </p:nvPr>
        </p:nvSpPr>
        <p:spPr>
          <a:xfrm>
            <a:off x="699120" y="2248200"/>
            <a:ext cx="7745040" cy="3877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i-FI" sz="2400" b="0" strike="noStrike" spc="-1">
              <a:solidFill>
                <a:srgbClr val="262626"/>
              </a:solidFill>
              <a:latin typeface="Book Antiqua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688320" y="570240"/>
            <a:ext cx="7755840" cy="1053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fi-FI" sz="1800" b="0" strike="noStrike" spc="-1">
              <a:solidFill>
                <a:srgbClr val="000000"/>
              </a:solidFill>
              <a:latin typeface="Book Antiqua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/>
          </p:nvPr>
        </p:nvSpPr>
        <p:spPr>
          <a:xfrm>
            <a:off x="699120" y="2248200"/>
            <a:ext cx="3779280" cy="3877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i-FI" sz="2400" b="0" strike="noStrike" spc="-1">
              <a:solidFill>
                <a:srgbClr val="262626"/>
              </a:solidFill>
              <a:latin typeface="Book Antiqua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/>
          </p:nvPr>
        </p:nvSpPr>
        <p:spPr>
          <a:xfrm>
            <a:off x="4667760" y="2248200"/>
            <a:ext cx="3779280" cy="3877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i-FI" sz="2400" b="0" strike="noStrike" spc="-1">
              <a:solidFill>
                <a:srgbClr val="262626"/>
              </a:solidFill>
              <a:latin typeface="Book Antiqua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title"/>
          </p:nvPr>
        </p:nvSpPr>
        <p:spPr>
          <a:xfrm>
            <a:off x="688320" y="570240"/>
            <a:ext cx="7755840" cy="1053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fi-FI" sz="1800" b="0" strike="noStrike" spc="-1">
              <a:solidFill>
                <a:srgbClr val="000000"/>
              </a:solidFill>
              <a:latin typeface="Book Antiqua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subTitle"/>
          </p:nvPr>
        </p:nvSpPr>
        <p:spPr>
          <a:xfrm>
            <a:off x="688320" y="570240"/>
            <a:ext cx="7755840" cy="4885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fi-FI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688320" y="570240"/>
            <a:ext cx="7755840" cy="1053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fi-FI" sz="1800" b="0" strike="noStrike" spc="-1">
              <a:solidFill>
                <a:srgbClr val="000000"/>
              </a:solidFill>
              <a:latin typeface="Book Antiqua"/>
            </a:endParaRPr>
          </a:p>
        </p:txBody>
      </p:sp>
      <p:sp>
        <p:nvSpPr>
          <p:cNvPr id="69" name="PlaceHolder 2"/>
          <p:cNvSpPr>
            <a:spLocks noGrp="1"/>
          </p:cNvSpPr>
          <p:nvPr>
            <p:ph/>
          </p:nvPr>
        </p:nvSpPr>
        <p:spPr>
          <a:xfrm>
            <a:off x="699120" y="2248200"/>
            <a:ext cx="3779280" cy="1849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i-FI" sz="2400" b="0" strike="noStrike" spc="-1">
              <a:solidFill>
                <a:srgbClr val="262626"/>
              </a:solidFill>
              <a:latin typeface="Book Antiqua"/>
            </a:endParaRPr>
          </a:p>
        </p:txBody>
      </p:sp>
      <p:sp>
        <p:nvSpPr>
          <p:cNvPr id="70" name="PlaceHolder 3"/>
          <p:cNvSpPr>
            <a:spLocks noGrp="1"/>
          </p:cNvSpPr>
          <p:nvPr>
            <p:ph/>
          </p:nvPr>
        </p:nvSpPr>
        <p:spPr>
          <a:xfrm>
            <a:off x="4667760" y="2248200"/>
            <a:ext cx="3779280" cy="3877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i-FI" sz="2400" b="0" strike="noStrike" spc="-1">
              <a:solidFill>
                <a:srgbClr val="262626"/>
              </a:solidFill>
              <a:latin typeface="Book Antiqua"/>
            </a:endParaRPr>
          </a:p>
        </p:txBody>
      </p:sp>
      <p:sp>
        <p:nvSpPr>
          <p:cNvPr id="71" name="PlaceHolder 4"/>
          <p:cNvSpPr>
            <a:spLocks noGrp="1"/>
          </p:cNvSpPr>
          <p:nvPr>
            <p:ph/>
          </p:nvPr>
        </p:nvSpPr>
        <p:spPr>
          <a:xfrm>
            <a:off x="699120" y="4273560"/>
            <a:ext cx="3779280" cy="1849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i-FI" sz="2400" b="0" strike="noStrike" spc="-1">
              <a:solidFill>
                <a:srgbClr val="262626"/>
              </a:solidFill>
              <a:latin typeface="Book Antiqua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688320" y="570240"/>
            <a:ext cx="7755840" cy="1053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fi-FI" sz="1800" b="0" strike="noStrike" spc="-1">
              <a:solidFill>
                <a:srgbClr val="000000"/>
              </a:solidFill>
              <a:latin typeface="Book Antiqua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 type="subTitle"/>
          </p:nvPr>
        </p:nvSpPr>
        <p:spPr>
          <a:xfrm>
            <a:off x="699120" y="2248200"/>
            <a:ext cx="7745040" cy="3877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fi-FI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title"/>
          </p:nvPr>
        </p:nvSpPr>
        <p:spPr>
          <a:xfrm>
            <a:off x="688320" y="570240"/>
            <a:ext cx="7755840" cy="1053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fi-FI" sz="1800" b="0" strike="noStrike" spc="-1">
              <a:solidFill>
                <a:srgbClr val="000000"/>
              </a:solidFill>
              <a:latin typeface="Book Antiqua"/>
            </a:endParaRPr>
          </a:p>
        </p:txBody>
      </p:sp>
      <p:sp>
        <p:nvSpPr>
          <p:cNvPr id="73" name="PlaceHolder 2"/>
          <p:cNvSpPr>
            <a:spLocks noGrp="1"/>
          </p:cNvSpPr>
          <p:nvPr>
            <p:ph/>
          </p:nvPr>
        </p:nvSpPr>
        <p:spPr>
          <a:xfrm>
            <a:off x="699120" y="2248200"/>
            <a:ext cx="3779280" cy="3877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i-FI" sz="2400" b="0" strike="noStrike" spc="-1">
              <a:solidFill>
                <a:srgbClr val="262626"/>
              </a:solidFill>
              <a:latin typeface="Book Antiqua"/>
            </a:endParaRPr>
          </a:p>
        </p:txBody>
      </p:sp>
      <p:sp>
        <p:nvSpPr>
          <p:cNvPr id="74" name="PlaceHolder 3"/>
          <p:cNvSpPr>
            <a:spLocks noGrp="1"/>
          </p:cNvSpPr>
          <p:nvPr>
            <p:ph/>
          </p:nvPr>
        </p:nvSpPr>
        <p:spPr>
          <a:xfrm>
            <a:off x="4667760" y="2248200"/>
            <a:ext cx="3779280" cy="1849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i-FI" sz="2400" b="0" strike="noStrike" spc="-1">
              <a:solidFill>
                <a:srgbClr val="262626"/>
              </a:solidFill>
              <a:latin typeface="Book Antiqua"/>
            </a:endParaRPr>
          </a:p>
        </p:txBody>
      </p:sp>
      <p:sp>
        <p:nvSpPr>
          <p:cNvPr id="75" name="PlaceHolder 4"/>
          <p:cNvSpPr>
            <a:spLocks noGrp="1"/>
          </p:cNvSpPr>
          <p:nvPr>
            <p:ph/>
          </p:nvPr>
        </p:nvSpPr>
        <p:spPr>
          <a:xfrm>
            <a:off x="4667760" y="4273560"/>
            <a:ext cx="3779280" cy="1849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i-FI" sz="2400" b="0" strike="noStrike" spc="-1">
              <a:solidFill>
                <a:srgbClr val="262626"/>
              </a:solidFill>
              <a:latin typeface="Book Antiqua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/>
          </p:cNvSpPr>
          <p:nvPr>
            <p:ph type="title"/>
          </p:nvPr>
        </p:nvSpPr>
        <p:spPr>
          <a:xfrm>
            <a:off x="688320" y="570240"/>
            <a:ext cx="7755840" cy="1053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fi-FI" sz="1800" b="0" strike="noStrike" spc="-1">
              <a:solidFill>
                <a:srgbClr val="000000"/>
              </a:solidFill>
              <a:latin typeface="Book Antiqua"/>
            </a:endParaRPr>
          </a:p>
        </p:txBody>
      </p:sp>
      <p:sp>
        <p:nvSpPr>
          <p:cNvPr id="77" name="PlaceHolder 2"/>
          <p:cNvSpPr>
            <a:spLocks noGrp="1"/>
          </p:cNvSpPr>
          <p:nvPr>
            <p:ph/>
          </p:nvPr>
        </p:nvSpPr>
        <p:spPr>
          <a:xfrm>
            <a:off x="699120" y="2248200"/>
            <a:ext cx="3779280" cy="1849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i-FI" sz="2400" b="0" strike="noStrike" spc="-1">
              <a:solidFill>
                <a:srgbClr val="262626"/>
              </a:solidFill>
              <a:latin typeface="Book Antiqua"/>
            </a:endParaRPr>
          </a:p>
        </p:txBody>
      </p:sp>
      <p:sp>
        <p:nvSpPr>
          <p:cNvPr id="78" name="PlaceHolder 3"/>
          <p:cNvSpPr>
            <a:spLocks noGrp="1"/>
          </p:cNvSpPr>
          <p:nvPr>
            <p:ph/>
          </p:nvPr>
        </p:nvSpPr>
        <p:spPr>
          <a:xfrm>
            <a:off x="4667760" y="2248200"/>
            <a:ext cx="3779280" cy="1849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i-FI" sz="2400" b="0" strike="noStrike" spc="-1">
              <a:solidFill>
                <a:srgbClr val="262626"/>
              </a:solidFill>
              <a:latin typeface="Book Antiqua"/>
            </a:endParaRPr>
          </a:p>
        </p:txBody>
      </p:sp>
      <p:sp>
        <p:nvSpPr>
          <p:cNvPr id="79" name="PlaceHolder 4"/>
          <p:cNvSpPr>
            <a:spLocks noGrp="1"/>
          </p:cNvSpPr>
          <p:nvPr>
            <p:ph/>
          </p:nvPr>
        </p:nvSpPr>
        <p:spPr>
          <a:xfrm>
            <a:off x="699120" y="4273560"/>
            <a:ext cx="7745040" cy="1849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i-FI" sz="2400" b="0" strike="noStrike" spc="-1">
              <a:solidFill>
                <a:srgbClr val="262626"/>
              </a:solidFill>
              <a:latin typeface="Book Antiqua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PlaceHolder 1"/>
          <p:cNvSpPr>
            <a:spLocks noGrp="1"/>
          </p:cNvSpPr>
          <p:nvPr>
            <p:ph type="title"/>
          </p:nvPr>
        </p:nvSpPr>
        <p:spPr>
          <a:xfrm>
            <a:off x="688320" y="570240"/>
            <a:ext cx="7755840" cy="1053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fi-FI" sz="1800" b="0" strike="noStrike" spc="-1">
              <a:solidFill>
                <a:srgbClr val="000000"/>
              </a:solidFill>
              <a:latin typeface="Book Antiqua"/>
            </a:endParaRPr>
          </a:p>
        </p:txBody>
      </p:sp>
      <p:sp>
        <p:nvSpPr>
          <p:cNvPr id="81" name="PlaceHolder 2"/>
          <p:cNvSpPr>
            <a:spLocks noGrp="1"/>
          </p:cNvSpPr>
          <p:nvPr>
            <p:ph/>
          </p:nvPr>
        </p:nvSpPr>
        <p:spPr>
          <a:xfrm>
            <a:off x="699120" y="2248200"/>
            <a:ext cx="7745040" cy="1849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i-FI" sz="2400" b="0" strike="noStrike" spc="-1">
              <a:solidFill>
                <a:srgbClr val="262626"/>
              </a:solidFill>
              <a:latin typeface="Book Antiqua"/>
            </a:endParaRPr>
          </a:p>
        </p:txBody>
      </p:sp>
      <p:sp>
        <p:nvSpPr>
          <p:cNvPr id="82" name="PlaceHolder 3"/>
          <p:cNvSpPr>
            <a:spLocks noGrp="1"/>
          </p:cNvSpPr>
          <p:nvPr>
            <p:ph/>
          </p:nvPr>
        </p:nvSpPr>
        <p:spPr>
          <a:xfrm>
            <a:off x="699120" y="4273560"/>
            <a:ext cx="7745040" cy="1849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i-FI" sz="2400" b="0" strike="noStrike" spc="-1">
              <a:solidFill>
                <a:srgbClr val="262626"/>
              </a:solidFill>
              <a:latin typeface="Book Antiqua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laceHolder 1"/>
          <p:cNvSpPr>
            <a:spLocks noGrp="1"/>
          </p:cNvSpPr>
          <p:nvPr>
            <p:ph type="title"/>
          </p:nvPr>
        </p:nvSpPr>
        <p:spPr>
          <a:xfrm>
            <a:off x="688320" y="570240"/>
            <a:ext cx="7755840" cy="1053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fi-FI" sz="1800" b="0" strike="noStrike" spc="-1">
              <a:solidFill>
                <a:srgbClr val="000000"/>
              </a:solidFill>
              <a:latin typeface="Book Antiqua"/>
            </a:endParaRPr>
          </a:p>
        </p:txBody>
      </p:sp>
      <p:sp>
        <p:nvSpPr>
          <p:cNvPr id="84" name="PlaceHolder 2"/>
          <p:cNvSpPr>
            <a:spLocks noGrp="1"/>
          </p:cNvSpPr>
          <p:nvPr>
            <p:ph/>
          </p:nvPr>
        </p:nvSpPr>
        <p:spPr>
          <a:xfrm>
            <a:off x="699120" y="2248200"/>
            <a:ext cx="3779280" cy="1849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i-FI" sz="2400" b="0" strike="noStrike" spc="-1">
              <a:solidFill>
                <a:srgbClr val="262626"/>
              </a:solidFill>
              <a:latin typeface="Book Antiqua"/>
            </a:endParaRPr>
          </a:p>
        </p:txBody>
      </p:sp>
      <p:sp>
        <p:nvSpPr>
          <p:cNvPr id="85" name="PlaceHolder 3"/>
          <p:cNvSpPr>
            <a:spLocks noGrp="1"/>
          </p:cNvSpPr>
          <p:nvPr>
            <p:ph/>
          </p:nvPr>
        </p:nvSpPr>
        <p:spPr>
          <a:xfrm>
            <a:off x="4667760" y="2248200"/>
            <a:ext cx="3779280" cy="1849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i-FI" sz="2400" b="0" strike="noStrike" spc="-1">
              <a:solidFill>
                <a:srgbClr val="262626"/>
              </a:solidFill>
              <a:latin typeface="Book Antiqua"/>
            </a:endParaRPr>
          </a:p>
        </p:txBody>
      </p:sp>
      <p:sp>
        <p:nvSpPr>
          <p:cNvPr id="86" name="PlaceHolder 4"/>
          <p:cNvSpPr>
            <a:spLocks noGrp="1"/>
          </p:cNvSpPr>
          <p:nvPr>
            <p:ph/>
          </p:nvPr>
        </p:nvSpPr>
        <p:spPr>
          <a:xfrm>
            <a:off x="699120" y="4273560"/>
            <a:ext cx="3779280" cy="1849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i-FI" sz="2400" b="0" strike="noStrike" spc="-1">
              <a:solidFill>
                <a:srgbClr val="262626"/>
              </a:solidFill>
              <a:latin typeface="Book Antiqua"/>
            </a:endParaRPr>
          </a:p>
        </p:txBody>
      </p:sp>
      <p:sp>
        <p:nvSpPr>
          <p:cNvPr id="87" name="PlaceHolder 5"/>
          <p:cNvSpPr>
            <a:spLocks noGrp="1"/>
          </p:cNvSpPr>
          <p:nvPr>
            <p:ph/>
          </p:nvPr>
        </p:nvSpPr>
        <p:spPr>
          <a:xfrm>
            <a:off x="4667760" y="4273560"/>
            <a:ext cx="3779280" cy="1849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i-FI" sz="2400" b="0" strike="noStrike" spc="-1">
              <a:solidFill>
                <a:srgbClr val="262626"/>
              </a:solidFill>
              <a:latin typeface="Book Antiqua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PlaceHolder 1"/>
          <p:cNvSpPr>
            <a:spLocks noGrp="1"/>
          </p:cNvSpPr>
          <p:nvPr>
            <p:ph type="title"/>
          </p:nvPr>
        </p:nvSpPr>
        <p:spPr>
          <a:xfrm>
            <a:off x="688320" y="570240"/>
            <a:ext cx="7755840" cy="1053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fi-FI" sz="1800" b="0" strike="noStrike" spc="-1">
              <a:solidFill>
                <a:srgbClr val="000000"/>
              </a:solidFill>
              <a:latin typeface="Book Antiqua"/>
            </a:endParaRPr>
          </a:p>
        </p:txBody>
      </p:sp>
      <p:sp>
        <p:nvSpPr>
          <p:cNvPr id="89" name="PlaceHolder 2"/>
          <p:cNvSpPr>
            <a:spLocks noGrp="1"/>
          </p:cNvSpPr>
          <p:nvPr>
            <p:ph/>
          </p:nvPr>
        </p:nvSpPr>
        <p:spPr>
          <a:xfrm>
            <a:off x="699120" y="2248200"/>
            <a:ext cx="2493720" cy="1849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i-FI" sz="2400" b="0" strike="noStrike" spc="-1">
              <a:solidFill>
                <a:srgbClr val="262626"/>
              </a:solidFill>
              <a:latin typeface="Book Antiqua"/>
            </a:endParaRPr>
          </a:p>
        </p:txBody>
      </p:sp>
      <p:sp>
        <p:nvSpPr>
          <p:cNvPr id="90" name="PlaceHolder 3"/>
          <p:cNvSpPr>
            <a:spLocks noGrp="1"/>
          </p:cNvSpPr>
          <p:nvPr>
            <p:ph/>
          </p:nvPr>
        </p:nvSpPr>
        <p:spPr>
          <a:xfrm>
            <a:off x="3317760" y="2248200"/>
            <a:ext cx="2493720" cy="1849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i-FI" sz="2400" b="0" strike="noStrike" spc="-1">
              <a:solidFill>
                <a:srgbClr val="262626"/>
              </a:solidFill>
              <a:latin typeface="Book Antiqua"/>
            </a:endParaRPr>
          </a:p>
        </p:txBody>
      </p:sp>
      <p:sp>
        <p:nvSpPr>
          <p:cNvPr id="91" name="PlaceHolder 4"/>
          <p:cNvSpPr>
            <a:spLocks noGrp="1"/>
          </p:cNvSpPr>
          <p:nvPr>
            <p:ph/>
          </p:nvPr>
        </p:nvSpPr>
        <p:spPr>
          <a:xfrm>
            <a:off x="5936760" y="2248200"/>
            <a:ext cx="2493720" cy="1849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i-FI" sz="2400" b="0" strike="noStrike" spc="-1">
              <a:solidFill>
                <a:srgbClr val="262626"/>
              </a:solidFill>
              <a:latin typeface="Book Antiqua"/>
            </a:endParaRPr>
          </a:p>
        </p:txBody>
      </p:sp>
      <p:sp>
        <p:nvSpPr>
          <p:cNvPr id="92" name="PlaceHolder 5"/>
          <p:cNvSpPr>
            <a:spLocks noGrp="1"/>
          </p:cNvSpPr>
          <p:nvPr>
            <p:ph/>
          </p:nvPr>
        </p:nvSpPr>
        <p:spPr>
          <a:xfrm>
            <a:off x="699120" y="4273560"/>
            <a:ext cx="2493720" cy="1849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i-FI" sz="2400" b="0" strike="noStrike" spc="-1">
              <a:solidFill>
                <a:srgbClr val="262626"/>
              </a:solidFill>
              <a:latin typeface="Book Antiqua"/>
            </a:endParaRPr>
          </a:p>
        </p:txBody>
      </p:sp>
      <p:sp>
        <p:nvSpPr>
          <p:cNvPr id="93" name="PlaceHolder 6"/>
          <p:cNvSpPr>
            <a:spLocks noGrp="1"/>
          </p:cNvSpPr>
          <p:nvPr>
            <p:ph/>
          </p:nvPr>
        </p:nvSpPr>
        <p:spPr>
          <a:xfrm>
            <a:off x="3317760" y="4273560"/>
            <a:ext cx="2493720" cy="1849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i-FI" sz="2400" b="0" strike="noStrike" spc="-1">
              <a:solidFill>
                <a:srgbClr val="262626"/>
              </a:solidFill>
              <a:latin typeface="Book Antiqua"/>
            </a:endParaRPr>
          </a:p>
        </p:txBody>
      </p:sp>
      <p:sp>
        <p:nvSpPr>
          <p:cNvPr id="94" name="PlaceHolder 7"/>
          <p:cNvSpPr>
            <a:spLocks noGrp="1"/>
          </p:cNvSpPr>
          <p:nvPr>
            <p:ph/>
          </p:nvPr>
        </p:nvSpPr>
        <p:spPr>
          <a:xfrm>
            <a:off x="5936760" y="4273560"/>
            <a:ext cx="2493720" cy="1849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i-FI" sz="2400" b="0" strike="noStrike" spc="-1">
              <a:solidFill>
                <a:srgbClr val="262626"/>
              </a:solidFill>
              <a:latin typeface="Book Antiqua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688320" y="570240"/>
            <a:ext cx="7755840" cy="1053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fi-FI" sz="1800" b="0" strike="noStrike" spc="-1">
              <a:solidFill>
                <a:srgbClr val="000000"/>
              </a:solidFill>
              <a:latin typeface="Book Antiqua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/>
          </p:nvPr>
        </p:nvSpPr>
        <p:spPr>
          <a:xfrm>
            <a:off x="699120" y="2248200"/>
            <a:ext cx="7745040" cy="3877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i-FI" sz="2400" b="0" strike="noStrike" spc="-1">
              <a:solidFill>
                <a:srgbClr val="262626"/>
              </a:solidFill>
              <a:latin typeface="Book Antiqua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688320" y="570240"/>
            <a:ext cx="7755840" cy="1053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fi-FI" sz="1800" b="0" strike="noStrike" spc="-1">
              <a:solidFill>
                <a:srgbClr val="000000"/>
              </a:solidFill>
              <a:latin typeface="Book Antiqua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/>
          </p:nvPr>
        </p:nvSpPr>
        <p:spPr>
          <a:xfrm>
            <a:off x="699120" y="2248200"/>
            <a:ext cx="3779280" cy="3877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i-FI" sz="2400" b="0" strike="noStrike" spc="-1">
              <a:solidFill>
                <a:srgbClr val="262626"/>
              </a:solidFill>
              <a:latin typeface="Book Antiqua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/>
          </p:nvPr>
        </p:nvSpPr>
        <p:spPr>
          <a:xfrm>
            <a:off x="4667760" y="2248200"/>
            <a:ext cx="3779280" cy="3877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i-FI" sz="2400" b="0" strike="noStrike" spc="-1">
              <a:solidFill>
                <a:srgbClr val="262626"/>
              </a:solidFill>
              <a:latin typeface="Book Antiqua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688320" y="570240"/>
            <a:ext cx="7755840" cy="1053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fi-FI" sz="1800" b="0" strike="noStrike" spc="-1">
              <a:solidFill>
                <a:srgbClr val="000000"/>
              </a:solidFill>
              <a:latin typeface="Book Antiqua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subTitle"/>
          </p:nvPr>
        </p:nvSpPr>
        <p:spPr>
          <a:xfrm>
            <a:off x="688320" y="570240"/>
            <a:ext cx="7755840" cy="4885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fi-FI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688320" y="570240"/>
            <a:ext cx="7755840" cy="1053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fi-FI" sz="1800" b="0" strike="noStrike" spc="-1">
              <a:solidFill>
                <a:srgbClr val="000000"/>
              </a:solidFill>
              <a:latin typeface="Book Antiqua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699120" y="2248200"/>
            <a:ext cx="3779280" cy="1849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i-FI" sz="2400" b="0" strike="noStrike" spc="-1">
              <a:solidFill>
                <a:srgbClr val="262626"/>
              </a:solidFill>
              <a:latin typeface="Book Antiqua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4667760" y="2248200"/>
            <a:ext cx="3779280" cy="3877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i-FI" sz="2400" b="0" strike="noStrike" spc="-1">
              <a:solidFill>
                <a:srgbClr val="262626"/>
              </a:solidFill>
              <a:latin typeface="Book Antiqua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699120" y="4273560"/>
            <a:ext cx="3779280" cy="1849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i-FI" sz="2400" b="0" strike="noStrike" spc="-1">
              <a:solidFill>
                <a:srgbClr val="262626"/>
              </a:solidFill>
              <a:latin typeface="Book Antiqua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688320" y="570240"/>
            <a:ext cx="7755840" cy="1053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fi-FI" sz="1800" b="0" strike="noStrike" spc="-1">
              <a:solidFill>
                <a:srgbClr val="000000"/>
              </a:solidFill>
              <a:latin typeface="Book Antiqua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699120" y="2248200"/>
            <a:ext cx="3779280" cy="3877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i-FI" sz="2400" b="0" strike="noStrike" spc="-1">
              <a:solidFill>
                <a:srgbClr val="262626"/>
              </a:solidFill>
              <a:latin typeface="Book Antiqua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4667760" y="2248200"/>
            <a:ext cx="3779280" cy="1849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i-FI" sz="2400" b="0" strike="noStrike" spc="-1">
              <a:solidFill>
                <a:srgbClr val="262626"/>
              </a:solidFill>
              <a:latin typeface="Book Antiqua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/>
          </p:nvPr>
        </p:nvSpPr>
        <p:spPr>
          <a:xfrm>
            <a:off x="4667760" y="4273560"/>
            <a:ext cx="3779280" cy="1849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i-FI" sz="2400" b="0" strike="noStrike" spc="-1">
              <a:solidFill>
                <a:srgbClr val="262626"/>
              </a:solidFill>
              <a:latin typeface="Book Antiqua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688320" y="570240"/>
            <a:ext cx="7755840" cy="1053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fi-FI" sz="1800" b="0" strike="noStrike" spc="-1">
              <a:solidFill>
                <a:srgbClr val="000000"/>
              </a:solidFill>
              <a:latin typeface="Book Antiqua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/>
          </p:nvPr>
        </p:nvSpPr>
        <p:spPr>
          <a:xfrm>
            <a:off x="699120" y="2248200"/>
            <a:ext cx="3779280" cy="1849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i-FI" sz="2400" b="0" strike="noStrike" spc="-1">
              <a:solidFill>
                <a:srgbClr val="262626"/>
              </a:solidFill>
              <a:latin typeface="Book Antiqua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/>
          </p:nvPr>
        </p:nvSpPr>
        <p:spPr>
          <a:xfrm>
            <a:off x="4667760" y="2248200"/>
            <a:ext cx="3779280" cy="1849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i-FI" sz="2400" b="0" strike="noStrike" spc="-1">
              <a:solidFill>
                <a:srgbClr val="262626"/>
              </a:solidFill>
              <a:latin typeface="Book Antiqua"/>
            </a:endParaRPr>
          </a:p>
        </p:txBody>
      </p:sp>
      <p:sp>
        <p:nvSpPr>
          <p:cNvPr id="30" name="PlaceHolder 4"/>
          <p:cNvSpPr>
            <a:spLocks noGrp="1"/>
          </p:cNvSpPr>
          <p:nvPr>
            <p:ph/>
          </p:nvPr>
        </p:nvSpPr>
        <p:spPr>
          <a:xfrm>
            <a:off x="699120" y="4273560"/>
            <a:ext cx="7745040" cy="1849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i-FI" sz="2400" b="0" strike="noStrike" spc="-1">
              <a:solidFill>
                <a:srgbClr val="262626"/>
              </a:solidFill>
              <a:latin typeface="Book Antiqua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4"/>
          <a:tile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6"/>
          <p:cNvSpPr/>
          <p:nvPr/>
        </p:nvSpPr>
        <p:spPr>
          <a:xfrm>
            <a:off x="0" y="0"/>
            <a:ext cx="9143640" cy="6857640"/>
          </a:xfrm>
          <a:prstGeom prst="rect">
            <a:avLst/>
          </a:prstGeom>
          <a:gradFill rotWithShape="0">
            <a:gsLst>
              <a:gs pos="0">
                <a:srgbClr val="FFFFFF">
                  <a:alpha val="11372"/>
                </a:srgbClr>
              </a:gs>
              <a:gs pos="100000">
                <a:srgbClr val="D1CA75">
                  <a:alpha val="23137"/>
                </a:srgbClr>
              </a:gs>
            </a:gsLst>
            <a:path path="rect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1" name="PlaceHolder 1"/>
          <p:cNvSpPr>
            <a:spLocks noGrp="1"/>
          </p:cNvSpPr>
          <p:nvPr>
            <p:ph type="body"/>
          </p:nvPr>
        </p:nvSpPr>
        <p:spPr>
          <a:xfrm>
            <a:off x="699120" y="2248200"/>
            <a:ext cx="7745040" cy="38775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lstStyle/>
          <a:p>
            <a:pPr marL="365760" indent="-365760">
              <a:lnSpc>
                <a:spcPct val="100000"/>
              </a:lnSpc>
              <a:spcBef>
                <a:spcPts val="479"/>
              </a:spcBef>
              <a:buClr>
                <a:srgbClr val="873624"/>
              </a:buClr>
              <a:buFont typeface="Wingdings" charset="2"/>
              <a:buChar char=""/>
            </a:pPr>
            <a:r>
              <a:rPr lang="fi-FI" sz="2400" b="0" strike="noStrike" spc="-1">
                <a:solidFill>
                  <a:srgbClr val="262626"/>
                </a:solidFill>
                <a:latin typeface="Book Antiqua"/>
              </a:rPr>
              <a:t>Muokkaa tekstin perustyylejä napsauttamalla</a:t>
            </a:r>
          </a:p>
          <a:p>
            <a:pPr marL="777240" lvl="1" indent="-365760">
              <a:lnSpc>
                <a:spcPct val="100000"/>
              </a:lnSpc>
              <a:spcBef>
                <a:spcPts val="439"/>
              </a:spcBef>
              <a:buClr>
                <a:srgbClr val="873624"/>
              </a:buClr>
              <a:buFont typeface="Wingdings" charset="2"/>
              <a:buChar char=""/>
            </a:pPr>
            <a:r>
              <a:rPr lang="fi-FI" sz="2200" b="0" strike="noStrike" spc="-1">
                <a:solidFill>
                  <a:srgbClr val="262626"/>
                </a:solidFill>
                <a:latin typeface="Book Antiqua"/>
              </a:rPr>
              <a:t>toinen taso</a:t>
            </a:r>
          </a:p>
          <a:p>
            <a:pPr marL="1143000" lvl="2" indent="-365760">
              <a:lnSpc>
                <a:spcPct val="100000"/>
              </a:lnSpc>
              <a:spcBef>
                <a:spcPts val="400"/>
              </a:spcBef>
              <a:buClr>
                <a:srgbClr val="873624"/>
              </a:buClr>
              <a:buFont typeface="Wingdings" charset="2"/>
              <a:buChar char=""/>
            </a:pPr>
            <a:r>
              <a:rPr lang="fi-FI" sz="2000" b="0" strike="noStrike" spc="-1">
                <a:solidFill>
                  <a:srgbClr val="262626"/>
                </a:solidFill>
                <a:latin typeface="Book Antiqua"/>
              </a:rPr>
              <a:t>kolmas taso</a:t>
            </a:r>
          </a:p>
          <a:p>
            <a:pPr marL="1508760" lvl="3" indent="-320040">
              <a:lnSpc>
                <a:spcPct val="100000"/>
              </a:lnSpc>
              <a:spcBef>
                <a:spcPts val="360"/>
              </a:spcBef>
              <a:buClr>
                <a:srgbClr val="873624"/>
              </a:buClr>
              <a:buFont typeface="Wingdings" charset="2"/>
              <a:buChar char=""/>
            </a:pPr>
            <a:r>
              <a:rPr lang="fi-FI" sz="1800" b="0" strike="noStrike" spc="-1">
                <a:solidFill>
                  <a:srgbClr val="262626"/>
                </a:solidFill>
                <a:latin typeface="Book Antiqua"/>
              </a:rPr>
              <a:t>neljäs taso</a:t>
            </a:r>
          </a:p>
          <a:p>
            <a:pPr marL="1828800" lvl="4" indent="-320040">
              <a:lnSpc>
                <a:spcPct val="100000"/>
              </a:lnSpc>
              <a:spcBef>
                <a:spcPts val="320"/>
              </a:spcBef>
              <a:buClr>
                <a:srgbClr val="873624"/>
              </a:buClr>
              <a:buFont typeface="Wingdings" charset="2"/>
              <a:buChar char=""/>
            </a:pPr>
            <a:r>
              <a:rPr lang="fi-FI" sz="1600" b="0" strike="noStrike" spc="-1">
                <a:solidFill>
                  <a:srgbClr val="262626"/>
                </a:solidFill>
                <a:latin typeface="Book Antiqua"/>
              </a:rPr>
              <a:t>viides taso</a:t>
            </a:r>
          </a:p>
        </p:txBody>
      </p:sp>
      <p:sp>
        <p:nvSpPr>
          <p:cNvPr id="2" name="PlaceHolder 2"/>
          <p:cNvSpPr>
            <a:spLocks noGrp="1"/>
          </p:cNvSpPr>
          <p:nvPr>
            <p:ph type="dt"/>
          </p:nvPr>
        </p:nvSpPr>
        <p:spPr>
          <a:xfrm>
            <a:off x="360360" y="6161400"/>
            <a:ext cx="213336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  <a:buNone/>
            </a:pPr>
            <a:fld id="{9749C613-FE08-466B-8F8F-050BED1F971E}" type="datetime">
              <a:rPr lang="fi-FI" sz="1200" b="0" strike="noStrike" spc="-1">
                <a:solidFill>
                  <a:srgbClr val="895D1D"/>
                </a:solidFill>
                <a:latin typeface="Book Antiqua"/>
              </a:rPr>
              <a:t>22.1.2023</a:t>
            </a:fld>
            <a:endParaRPr lang="fi-FI" sz="1200" b="0" strike="noStrike" spc="-1">
              <a:latin typeface="Times New Roman"/>
            </a:endParaRPr>
          </a:p>
        </p:txBody>
      </p:sp>
      <p:sp>
        <p:nvSpPr>
          <p:cNvPr id="3" name="PlaceHolder 3"/>
          <p:cNvSpPr>
            <a:spLocks noGrp="1"/>
          </p:cNvSpPr>
          <p:nvPr>
            <p:ph type="ftr"/>
          </p:nvPr>
        </p:nvSpPr>
        <p:spPr>
          <a:xfrm>
            <a:off x="3124080" y="6161400"/>
            <a:ext cx="289512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endParaRPr lang="fi-FI" sz="2400" b="0" strike="noStrike" spc="-1">
              <a:latin typeface="Times New Roman"/>
            </a:endParaRPr>
          </a:p>
        </p:txBody>
      </p:sp>
      <p:sp>
        <p:nvSpPr>
          <p:cNvPr id="4" name="PlaceHolder 4"/>
          <p:cNvSpPr>
            <a:spLocks noGrp="1"/>
          </p:cNvSpPr>
          <p:nvPr>
            <p:ph type="sldNum"/>
          </p:nvPr>
        </p:nvSpPr>
        <p:spPr>
          <a:xfrm>
            <a:off x="6639120" y="6161400"/>
            <a:ext cx="213336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 algn="r">
              <a:lnSpc>
                <a:spcPct val="100000"/>
              </a:lnSpc>
              <a:buNone/>
            </a:pPr>
            <a:fld id="{D63EBE72-A6A2-4B0E-8D8E-4279E4B20AD4}" type="slidenum">
              <a:rPr lang="fi-FI" sz="1200" b="0" strike="noStrike" spc="-1">
                <a:solidFill>
                  <a:srgbClr val="895D1D"/>
                </a:solidFill>
                <a:latin typeface="Book Antiqua"/>
              </a:rPr>
              <a:t>‹#›</a:t>
            </a:fld>
            <a:endParaRPr lang="fi-FI" sz="1200" b="0" strike="noStrike" spc="-1">
              <a:latin typeface="Times New Roman"/>
            </a:endParaRPr>
          </a:p>
        </p:txBody>
      </p:sp>
      <p:sp>
        <p:nvSpPr>
          <p:cNvPr id="5" name="PlaceHolder 5"/>
          <p:cNvSpPr>
            <a:spLocks noGrp="1"/>
          </p:cNvSpPr>
          <p:nvPr>
            <p:ph type="title"/>
          </p:nvPr>
        </p:nvSpPr>
        <p:spPr>
          <a:xfrm>
            <a:off x="688320" y="570240"/>
            <a:ext cx="7755840" cy="105372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fi-FI" sz="5400" b="0" strike="noStrike" spc="-1">
                <a:solidFill>
                  <a:srgbClr val="895D1D"/>
                </a:solidFill>
                <a:latin typeface="Book Antiqua"/>
              </a:rPr>
              <a:t>Muokkaa perustyyl. napsautt.</a:t>
            </a:r>
            <a:endParaRPr lang="fi-FI" sz="5400" b="0" strike="noStrike" spc="-1">
              <a:solidFill>
                <a:srgbClr val="000000"/>
              </a:solidFill>
              <a:latin typeface="Book Antiqua"/>
            </a:endParaRPr>
          </a:p>
        </p:txBody>
      </p:sp>
      <p:grpSp>
        <p:nvGrpSpPr>
          <p:cNvPr id="6" name="Group 11"/>
          <p:cNvGrpSpPr/>
          <p:nvPr/>
        </p:nvGrpSpPr>
        <p:grpSpPr>
          <a:xfrm>
            <a:off x="1172520" y="1392120"/>
            <a:ext cx="6779160" cy="913320"/>
            <a:chOff x="1172520" y="1392120"/>
            <a:chExt cx="6779160" cy="913320"/>
          </a:xfrm>
        </p:grpSpPr>
        <p:sp>
          <p:nvSpPr>
            <p:cNvPr id="7" name="TextBox 12"/>
            <p:cNvSpPr/>
            <p:nvPr/>
          </p:nvSpPr>
          <p:spPr>
            <a:xfrm>
              <a:off x="4152240" y="1392120"/>
              <a:ext cx="866880" cy="913320"/>
            </a:xfrm>
            <a:prstGeom prst="rect">
              <a:avLst/>
            </a:prstGeom>
            <a:noFill/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none" lIns="90000" tIns="45000" rIns="90000" bIns="45000" anchor="t">
              <a:spAutoFit/>
            </a:bodyPr>
            <a:lstStyle/>
            <a:p>
              <a:pPr>
                <a:lnSpc>
                  <a:spcPct val="100000"/>
                </a:lnSpc>
                <a:buNone/>
              </a:pPr>
              <a:r>
                <a:rPr lang="en-US" sz="5400" b="0" strike="noStrike" spc="-1">
                  <a:solidFill>
                    <a:srgbClr val="DBA455"/>
                  </a:solidFill>
                  <a:latin typeface="Wingdings"/>
                </a:rPr>
                <a:t></a:t>
              </a:r>
              <a:endParaRPr lang="fi-FI" sz="5400" b="0" strike="noStrike" spc="-1">
                <a:latin typeface="Arial"/>
              </a:endParaRPr>
            </a:p>
          </p:txBody>
        </p:sp>
        <p:sp>
          <p:nvSpPr>
            <p:cNvPr id="8" name="Straight Connector 13"/>
            <p:cNvSpPr/>
            <p:nvPr/>
          </p:nvSpPr>
          <p:spPr>
            <a:xfrm flipH="1" flipV="1">
              <a:off x="1172520" y="1936080"/>
              <a:ext cx="3119760" cy="1800"/>
            </a:xfrm>
            <a:prstGeom prst="line">
              <a:avLst/>
            </a:prstGeom>
            <a:ln>
              <a:solidFill>
                <a:srgbClr val="895D1D">
                  <a:lumMod val="60000"/>
                  <a:lumOff val="40000"/>
                </a:srgb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9" name="Straight Connector 14"/>
            <p:cNvSpPr/>
            <p:nvPr/>
          </p:nvSpPr>
          <p:spPr>
            <a:xfrm flipH="1" flipV="1">
              <a:off x="4831920" y="1933200"/>
              <a:ext cx="3119760" cy="1440"/>
            </a:xfrm>
            <a:prstGeom prst="line">
              <a:avLst/>
            </a:prstGeom>
            <a:ln>
              <a:solidFill>
                <a:srgbClr val="895D1D">
                  <a:lumMod val="60000"/>
                  <a:lumOff val="40000"/>
                </a:srgb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4"/>
          <a:tile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Rectangle 6"/>
          <p:cNvSpPr/>
          <p:nvPr/>
        </p:nvSpPr>
        <p:spPr>
          <a:xfrm>
            <a:off x="0" y="0"/>
            <a:ext cx="9143640" cy="6857640"/>
          </a:xfrm>
          <a:prstGeom prst="rect">
            <a:avLst/>
          </a:prstGeom>
          <a:gradFill rotWithShape="0">
            <a:gsLst>
              <a:gs pos="0">
                <a:srgbClr val="FFFFFF">
                  <a:alpha val="11372"/>
                </a:srgbClr>
              </a:gs>
              <a:gs pos="100000">
                <a:srgbClr val="D1CA75">
                  <a:alpha val="23137"/>
                </a:srgbClr>
              </a:gs>
            </a:gsLst>
            <a:path path="rect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688320" y="570240"/>
            <a:ext cx="7755840" cy="105372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fi-FI" sz="5400" b="0" strike="noStrike" spc="-1">
                <a:solidFill>
                  <a:srgbClr val="895D1D"/>
                </a:solidFill>
                <a:latin typeface="Book Antiqua"/>
              </a:rPr>
              <a:t>Muokkaa perustyyl. napsautt.</a:t>
            </a:r>
            <a:endParaRPr lang="fi-FI" sz="5400" b="0" strike="noStrike" spc="-1">
              <a:solidFill>
                <a:srgbClr val="000000"/>
              </a:solidFill>
              <a:latin typeface="Book Antiqua"/>
            </a:endParaRPr>
          </a:p>
        </p:txBody>
      </p:sp>
      <p:sp>
        <p:nvSpPr>
          <p:cNvPr id="48" name="PlaceHolder 2"/>
          <p:cNvSpPr>
            <a:spLocks noGrp="1"/>
          </p:cNvSpPr>
          <p:nvPr>
            <p:ph type="body"/>
          </p:nvPr>
        </p:nvSpPr>
        <p:spPr>
          <a:xfrm>
            <a:off x="1051560" y="2240280"/>
            <a:ext cx="3441960" cy="65808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lstStyle/>
          <a:p>
            <a:pPr algn="ctr">
              <a:lnSpc>
                <a:spcPct val="100000"/>
              </a:lnSpc>
              <a:spcBef>
                <a:spcPts val="479"/>
              </a:spcBef>
              <a:buNone/>
              <a:tabLst>
                <a:tab pos="0" algn="l"/>
              </a:tabLst>
            </a:pPr>
            <a:r>
              <a:rPr lang="fi-FI" sz="2400" b="0" strike="noStrike" spc="-1">
                <a:solidFill>
                  <a:srgbClr val="895D1D"/>
                </a:solidFill>
                <a:latin typeface="Book Antiqua"/>
              </a:rPr>
              <a:t>Muokkaa tekstin perustyylejä napsauttamalla</a:t>
            </a:r>
            <a:endParaRPr lang="fi-FI" sz="2400" b="0" strike="noStrike" spc="-1">
              <a:solidFill>
                <a:srgbClr val="262626"/>
              </a:solidFill>
              <a:latin typeface="Book Antiqua"/>
            </a:endParaRPr>
          </a:p>
        </p:txBody>
      </p:sp>
      <p:sp>
        <p:nvSpPr>
          <p:cNvPr id="49" name="PlaceHolder 3"/>
          <p:cNvSpPr>
            <a:spLocks noGrp="1"/>
          </p:cNvSpPr>
          <p:nvPr>
            <p:ph type="body"/>
          </p:nvPr>
        </p:nvSpPr>
        <p:spPr>
          <a:xfrm>
            <a:off x="688320" y="2947680"/>
            <a:ext cx="3803400" cy="317268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lstStyle/>
          <a:p>
            <a:pPr marL="365760" indent="-365760">
              <a:lnSpc>
                <a:spcPct val="100000"/>
              </a:lnSpc>
              <a:spcBef>
                <a:spcPts val="479"/>
              </a:spcBef>
              <a:buClr>
                <a:srgbClr val="873624"/>
              </a:buClr>
              <a:buFont typeface="Wingdings" charset="2"/>
              <a:buChar char=""/>
            </a:pPr>
            <a:r>
              <a:rPr lang="fi-FI" sz="2400" b="0" strike="noStrike" spc="-1">
                <a:solidFill>
                  <a:srgbClr val="262626"/>
                </a:solidFill>
                <a:latin typeface="Book Antiqua"/>
              </a:rPr>
              <a:t>Muokkaa tekstin perustyylejä napsauttamalla</a:t>
            </a:r>
          </a:p>
          <a:p>
            <a:pPr marL="777240" lvl="1" indent="-365760">
              <a:lnSpc>
                <a:spcPct val="100000"/>
              </a:lnSpc>
              <a:spcBef>
                <a:spcPts val="400"/>
              </a:spcBef>
              <a:buClr>
                <a:srgbClr val="873624"/>
              </a:buClr>
              <a:buFont typeface="Wingdings" charset="2"/>
              <a:buChar char=""/>
            </a:pPr>
            <a:r>
              <a:rPr lang="fi-FI" sz="2000" b="0" strike="noStrike" spc="-1">
                <a:solidFill>
                  <a:srgbClr val="262626"/>
                </a:solidFill>
                <a:latin typeface="Book Antiqua"/>
              </a:rPr>
              <a:t>toinen taso</a:t>
            </a:r>
          </a:p>
          <a:p>
            <a:pPr marL="1143000" lvl="2" indent="-365760">
              <a:lnSpc>
                <a:spcPct val="100000"/>
              </a:lnSpc>
              <a:spcBef>
                <a:spcPts val="360"/>
              </a:spcBef>
              <a:buClr>
                <a:srgbClr val="873624"/>
              </a:buClr>
              <a:buFont typeface="Wingdings" charset="2"/>
              <a:buChar char=""/>
            </a:pPr>
            <a:r>
              <a:rPr lang="fi-FI" sz="1800" b="0" strike="noStrike" spc="-1">
                <a:solidFill>
                  <a:srgbClr val="262626"/>
                </a:solidFill>
                <a:latin typeface="Book Antiqua"/>
              </a:rPr>
              <a:t>kolmas taso</a:t>
            </a:r>
          </a:p>
          <a:p>
            <a:pPr marL="1508760" lvl="3" indent="-320040">
              <a:lnSpc>
                <a:spcPct val="100000"/>
              </a:lnSpc>
              <a:spcBef>
                <a:spcPts val="320"/>
              </a:spcBef>
              <a:buClr>
                <a:srgbClr val="873624"/>
              </a:buClr>
              <a:buFont typeface="Wingdings" charset="2"/>
              <a:buChar char=""/>
            </a:pPr>
            <a:r>
              <a:rPr lang="fi-FI" sz="1600" b="0" strike="noStrike" spc="-1">
                <a:solidFill>
                  <a:srgbClr val="262626"/>
                </a:solidFill>
                <a:latin typeface="Book Antiqua"/>
              </a:rPr>
              <a:t>neljäs taso</a:t>
            </a:r>
          </a:p>
          <a:p>
            <a:pPr marL="1828800" lvl="4" indent="-320040">
              <a:lnSpc>
                <a:spcPct val="100000"/>
              </a:lnSpc>
              <a:spcBef>
                <a:spcPts val="320"/>
              </a:spcBef>
              <a:buClr>
                <a:srgbClr val="873624"/>
              </a:buClr>
              <a:buFont typeface="Wingdings" charset="2"/>
              <a:buChar char=""/>
            </a:pPr>
            <a:r>
              <a:rPr lang="fi-FI" sz="1600" b="0" strike="noStrike" spc="-1">
                <a:solidFill>
                  <a:srgbClr val="262626"/>
                </a:solidFill>
                <a:latin typeface="Book Antiqua"/>
              </a:rPr>
              <a:t>viides taso</a:t>
            </a:r>
          </a:p>
        </p:txBody>
      </p:sp>
      <p:sp>
        <p:nvSpPr>
          <p:cNvPr id="50" name="PlaceHolder 4"/>
          <p:cNvSpPr>
            <a:spLocks noGrp="1"/>
          </p:cNvSpPr>
          <p:nvPr>
            <p:ph type="body"/>
          </p:nvPr>
        </p:nvSpPr>
        <p:spPr>
          <a:xfrm>
            <a:off x="5002200" y="2240280"/>
            <a:ext cx="3447000" cy="65808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lstStyle/>
          <a:p>
            <a:pPr algn="ctr">
              <a:lnSpc>
                <a:spcPct val="100000"/>
              </a:lnSpc>
              <a:spcBef>
                <a:spcPts val="479"/>
              </a:spcBef>
              <a:buNone/>
              <a:tabLst>
                <a:tab pos="0" algn="l"/>
              </a:tabLst>
            </a:pPr>
            <a:r>
              <a:rPr lang="fi-FI" sz="2400" b="0" strike="noStrike" spc="-1">
                <a:solidFill>
                  <a:srgbClr val="895D1D"/>
                </a:solidFill>
                <a:latin typeface="Book Antiqua"/>
              </a:rPr>
              <a:t>Muokkaa tekstin perustyylejä napsauttamalla</a:t>
            </a:r>
            <a:endParaRPr lang="fi-FI" sz="2400" b="0" strike="noStrike" spc="-1">
              <a:solidFill>
                <a:srgbClr val="262626"/>
              </a:solidFill>
              <a:latin typeface="Book Antiqua"/>
            </a:endParaRPr>
          </a:p>
        </p:txBody>
      </p:sp>
      <p:sp>
        <p:nvSpPr>
          <p:cNvPr id="51" name="PlaceHolder 5"/>
          <p:cNvSpPr>
            <a:spLocks noGrp="1"/>
          </p:cNvSpPr>
          <p:nvPr>
            <p:ph type="body"/>
          </p:nvPr>
        </p:nvSpPr>
        <p:spPr>
          <a:xfrm>
            <a:off x="4645080" y="2944440"/>
            <a:ext cx="3799440" cy="317268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lstStyle/>
          <a:p>
            <a:pPr marL="365760" indent="-365760">
              <a:lnSpc>
                <a:spcPct val="100000"/>
              </a:lnSpc>
              <a:spcBef>
                <a:spcPts val="479"/>
              </a:spcBef>
              <a:buClr>
                <a:srgbClr val="873624"/>
              </a:buClr>
              <a:buFont typeface="Wingdings" charset="2"/>
              <a:buChar char=""/>
            </a:pPr>
            <a:r>
              <a:rPr lang="fi-FI" sz="2400" b="0" strike="noStrike" spc="-1">
                <a:solidFill>
                  <a:srgbClr val="262626"/>
                </a:solidFill>
                <a:latin typeface="Book Antiqua"/>
              </a:rPr>
              <a:t>Muokkaa tekstin perustyylejä napsauttamalla</a:t>
            </a:r>
          </a:p>
          <a:p>
            <a:pPr marL="777240" lvl="1" indent="-365760">
              <a:lnSpc>
                <a:spcPct val="100000"/>
              </a:lnSpc>
              <a:spcBef>
                <a:spcPts val="400"/>
              </a:spcBef>
              <a:buClr>
                <a:srgbClr val="873624"/>
              </a:buClr>
              <a:buFont typeface="Wingdings" charset="2"/>
              <a:buChar char=""/>
            </a:pPr>
            <a:r>
              <a:rPr lang="fi-FI" sz="2000" b="0" strike="noStrike" spc="-1">
                <a:solidFill>
                  <a:srgbClr val="262626"/>
                </a:solidFill>
                <a:latin typeface="Book Antiqua"/>
              </a:rPr>
              <a:t>toinen taso</a:t>
            </a:r>
          </a:p>
          <a:p>
            <a:pPr marL="1143000" lvl="2" indent="-365760">
              <a:lnSpc>
                <a:spcPct val="100000"/>
              </a:lnSpc>
              <a:spcBef>
                <a:spcPts val="360"/>
              </a:spcBef>
              <a:buClr>
                <a:srgbClr val="873624"/>
              </a:buClr>
              <a:buFont typeface="Wingdings" charset="2"/>
              <a:buChar char=""/>
            </a:pPr>
            <a:r>
              <a:rPr lang="fi-FI" sz="1800" b="0" strike="noStrike" spc="-1">
                <a:solidFill>
                  <a:srgbClr val="262626"/>
                </a:solidFill>
                <a:latin typeface="Book Antiqua"/>
              </a:rPr>
              <a:t>kolmas taso</a:t>
            </a:r>
          </a:p>
          <a:p>
            <a:pPr marL="1508760" lvl="3" indent="-320040">
              <a:lnSpc>
                <a:spcPct val="100000"/>
              </a:lnSpc>
              <a:spcBef>
                <a:spcPts val="320"/>
              </a:spcBef>
              <a:buClr>
                <a:srgbClr val="873624"/>
              </a:buClr>
              <a:buFont typeface="Wingdings" charset="2"/>
              <a:buChar char=""/>
            </a:pPr>
            <a:r>
              <a:rPr lang="fi-FI" sz="1600" b="0" strike="noStrike" spc="-1">
                <a:solidFill>
                  <a:srgbClr val="262626"/>
                </a:solidFill>
                <a:latin typeface="Book Antiqua"/>
              </a:rPr>
              <a:t>neljäs taso</a:t>
            </a:r>
          </a:p>
          <a:p>
            <a:pPr marL="1828800" lvl="4" indent="-320040">
              <a:lnSpc>
                <a:spcPct val="100000"/>
              </a:lnSpc>
              <a:spcBef>
                <a:spcPts val="320"/>
              </a:spcBef>
              <a:buClr>
                <a:srgbClr val="873624"/>
              </a:buClr>
              <a:buFont typeface="Wingdings" charset="2"/>
              <a:buChar char=""/>
            </a:pPr>
            <a:r>
              <a:rPr lang="fi-FI" sz="1600" b="0" strike="noStrike" spc="-1">
                <a:solidFill>
                  <a:srgbClr val="262626"/>
                </a:solidFill>
                <a:latin typeface="Book Antiqua"/>
              </a:rPr>
              <a:t>viides taso</a:t>
            </a:r>
          </a:p>
        </p:txBody>
      </p:sp>
      <p:sp>
        <p:nvSpPr>
          <p:cNvPr id="52" name="PlaceHolder 6"/>
          <p:cNvSpPr>
            <a:spLocks noGrp="1"/>
          </p:cNvSpPr>
          <p:nvPr>
            <p:ph type="dt"/>
          </p:nvPr>
        </p:nvSpPr>
        <p:spPr>
          <a:xfrm>
            <a:off x="360360" y="6161400"/>
            <a:ext cx="213336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  <a:buNone/>
            </a:pPr>
            <a:fld id="{B1F8BE5A-5C2C-4AB4-BB63-C8E9762BEC50}" type="datetime">
              <a:rPr lang="fi-FI" sz="1200" b="0" strike="noStrike" spc="-1">
                <a:solidFill>
                  <a:srgbClr val="895D1D"/>
                </a:solidFill>
                <a:latin typeface="Book Antiqua"/>
              </a:rPr>
              <a:t>22.1.2023</a:t>
            </a:fld>
            <a:endParaRPr lang="fi-FI" sz="1200" b="0" strike="noStrike" spc="-1">
              <a:latin typeface="Times New Roman"/>
            </a:endParaRPr>
          </a:p>
        </p:txBody>
      </p:sp>
      <p:sp>
        <p:nvSpPr>
          <p:cNvPr id="53" name="PlaceHolder 7"/>
          <p:cNvSpPr>
            <a:spLocks noGrp="1"/>
          </p:cNvSpPr>
          <p:nvPr>
            <p:ph type="ftr"/>
          </p:nvPr>
        </p:nvSpPr>
        <p:spPr>
          <a:xfrm>
            <a:off x="3124080" y="6161400"/>
            <a:ext cx="289512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endParaRPr lang="fi-FI" sz="2400" b="0" strike="noStrike" spc="-1">
              <a:latin typeface="Times New Roman"/>
            </a:endParaRPr>
          </a:p>
        </p:txBody>
      </p:sp>
      <p:sp>
        <p:nvSpPr>
          <p:cNvPr id="54" name="PlaceHolder 8"/>
          <p:cNvSpPr>
            <a:spLocks noGrp="1"/>
          </p:cNvSpPr>
          <p:nvPr>
            <p:ph type="sldNum"/>
          </p:nvPr>
        </p:nvSpPr>
        <p:spPr>
          <a:xfrm>
            <a:off x="6639120" y="6161400"/>
            <a:ext cx="213336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 algn="r">
              <a:lnSpc>
                <a:spcPct val="100000"/>
              </a:lnSpc>
              <a:buNone/>
            </a:pPr>
            <a:fld id="{57475C7A-1E42-4235-9A9F-95A814C97226}" type="slidenum">
              <a:rPr lang="fi-FI" sz="1200" b="0" strike="noStrike" spc="-1">
                <a:solidFill>
                  <a:srgbClr val="895D1D"/>
                </a:solidFill>
                <a:latin typeface="Book Antiqua"/>
              </a:rPr>
              <a:t>‹#›</a:t>
            </a:fld>
            <a:endParaRPr lang="fi-FI" sz="1200" b="0" strike="noStrike" spc="-1">
              <a:latin typeface="Times New Roman"/>
            </a:endParaRPr>
          </a:p>
        </p:txBody>
      </p:sp>
      <p:grpSp>
        <p:nvGrpSpPr>
          <p:cNvPr id="55" name="Group 13"/>
          <p:cNvGrpSpPr/>
          <p:nvPr/>
        </p:nvGrpSpPr>
        <p:grpSpPr>
          <a:xfrm>
            <a:off x="1172520" y="1392120"/>
            <a:ext cx="6779160" cy="913320"/>
            <a:chOff x="1172520" y="1392120"/>
            <a:chExt cx="6779160" cy="913320"/>
          </a:xfrm>
        </p:grpSpPr>
        <p:sp>
          <p:nvSpPr>
            <p:cNvPr id="56" name="TextBox 15"/>
            <p:cNvSpPr/>
            <p:nvPr/>
          </p:nvSpPr>
          <p:spPr>
            <a:xfrm>
              <a:off x="4152240" y="1392120"/>
              <a:ext cx="866880" cy="913320"/>
            </a:xfrm>
            <a:prstGeom prst="rect">
              <a:avLst/>
            </a:prstGeom>
            <a:noFill/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none" lIns="90000" tIns="45000" rIns="90000" bIns="45000" anchor="t">
              <a:spAutoFit/>
            </a:bodyPr>
            <a:lstStyle/>
            <a:p>
              <a:pPr>
                <a:lnSpc>
                  <a:spcPct val="100000"/>
                </a:lnSpc>
                <a:buNone/>
              </a:pPr>
              <a:r>
                <a:rPr lang="en-US" sz="5400" b="0" strike="noStrike" spc="-1">
                  <a:solidFill>
                    <a:srgbClr val="DBA455"/>
                  </a:solidFill>
                  <a:latin typeface="Wingdings"/>
                </a:rPr>
                <a:t></a:t>
              </a:r>
              <a:endParaRPr lang="fi-FI" sz="5400" b="0" strike="noStrike" spc="-1">
                <a:latin typeface="Arial"/>
              </a:endParaRPr>
            </a:p>
          </p:txBody>
        </p:sp>
        <p:sp>
          <p:nvSpPr>
            <p:cNvPr id="57" name="Straight Connector 16"/>
            <p:cNvSpPr/>
            <p:nvPr/>
          </p:nvSpPr>
          <p:spPr>
            <a:xfrm flipH="1" flipV="1">
              <a:off x="1172520" y="1936080"/>
              <a:ext cx="3119760" cy="1800"/>
            </a:xfrm>
            <a:prstGeom prst="line">
              <a:avLst/>
            </a:prstGeom>
            <a:ln>
              <a:solidFill>
                <a:srgbClr val="895D1D">
                  <a:lumMod val="60000"/>
                  <a:lumOff val="40000"/>
                </a:srgb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58" name="Straight Connector 17"/>
            <p:cNvSpPr/>
            <p:nvPr/>
          </p:nvSpPr>
          <p:spPr>
            <a:xfrm flipH="1" flipV="1">
              <a:off x="4831920" y="1933200"/>
              <a:ext cx="3119760" cy="1440"/>
            </a:xfrm>
            <a:prstGeom prst="line">
              <a:avLst/>
            </a:prstGeom>
            <a:ln>
              <a:solidFill>
                <a:srgbClr val="895D1D">
                  <a:lumMod val="60000"/>
                  <a:lumOff val="40000"/>
                </a:srgb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/>
          </p:nvPr>
        </p:nvSpPr>
        <p:spPr>
          <a:xfrm>
            <a:off x="683640" y="2061000"/>
            <a:ext cx="7760880" cy="432000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 fontScale="97000"/>
          </a:bodyPr>
          <a:lstStyle/>
          <a:p>
            <a:pPr marL="365760" indent="-365760">
              <a:lnSpc>
                <a:spcPct val="100000"/>
              </a:lnSpc>
              <a:spcBef>
                <a:spcPts val="479"/>
              </a:spcBef>
              <a:buClr>
                <a:srgbClr val="873624"/>
              </a:buClr>
              <a:buFont typeface="Wingdings" charset="2"/>
              <a:buChar char=""/>
            </a:pPr>
            <a:r>
              <a:rPr lang="fi-FI" sz="2400" b="0" strike="noStrike" spc="-1">
                <a:solidFill>
                  <a:srgbClr val="262626"/>
                </a:solidFill>
                <a:latin typeface="Book Antiqua"/>
              </a:rPr>
              <a:t>Venäjä aloitti sortotoimet uudelleen, kun sisäiset levottomuudet saatiin rauhoittumaan ja Venäjän ulkopoliittinen asema vahvistui (liitto Ranskan ja Iso-Britannian kanssa</a:t>
            </a:r>
          </a:p>
          <a:p>
            <a:pPr marL="365760" indent="-365760">
              <a:lnSpc>
                <a:spcPct val="100000"/>
              </a:lnSpc>
              <a:spcBef>
                <a:spcPts val="479"/>
              </a:spcBef>
              <a:buClr>
                <a:srgbClr val="873624"/>
              </a:buClr>
              <a:buFont typeface="Wingdings" charset="2"/>
              <a:buChar char=""/>
            </a:pPr>
            <a:r>
              <a:rPr lang="fi-FI" sz="2400" b="0" strike="noStrike" spc="-1">
                <a:solidFill>
                  <a:srgbClr val="262626"/>
                </a:solidFill>
                <a:latin typeface="Book Antiqua"/>
              </a:rPr>
              <a:t>1908 Suomen asiain uusi esittelyjärjestys</a:t>
            </a:r>
          </a:p>
          <a:p>
            <a:pPr marL="365760" indent="-365760">
              <a:lnSpc>
                <a:spcPct val="100000"/>
              </a:lnSpc>
              <a:spcBef>
                <a:spcPts val="479"/>
              </a:spcBef>
              <a:buClr>
                <a:srgbClr val="873624"/>
              </a:buClr>
              <a:buFont typeface="Wingdings" charset="2"/>
              <a:buChar char=""/>
            </a:pPr>
            <a:r>
              <a:rPr lang="fi-FI" sz="2400" b="0" strike="noStrike" spc="-1">
                <a:solidFill>
                  <a:srgbClr val="262626"/>
                </a:solidFill>
                <a:latin typeface="Book Antiqua"/>
              </a:rPr>
              <a:t>1910 yleisvaltakunnallinen lainsäädäntö</a:t>
            </a:r>
          </a:p>
          <a:p>
            <a:pPr marL="365760" indent="-365760">
              <a:lnSpc>
                <a:spcPct val="100000"/>
              </a:lnSpc>
              <a:spcBef>
                <a:spcPts val="479"/>
              </a:spcBef>
              <a:buClr>
                <a:srgbClr val="873624"/>
              </a:buClr>
              <a:buFont typeface="Wingdings" charset="2"/>
              <a:buChar char=""/>
            </a:pPr>
            <a:r>
              <a:rPr lang="fi-FI" sz="2400" b="0" strike="noStrike" spc="-1">
                <a:solidFill>
                  <a:srgbClr val="262626"/>
                </a:solidFill>
                <a:latin typeface="Book Antiqua"/>
              </a:rPr>
              <a:t>1912 yhdenvertaisuuslaki</a:t>
            </a:r>
          </a:p>
          <a:p>
            <a:pPr marL="365760" indent="-365760">
              <a:lnSpc>
                <a:spcPct val="100000"/>
              </a:lnSpc>
              <a:spcBef>
                <a:spcPts val="479"/>
              </a:spcBef>
              <a:buClr>
                <a:srgbClr val="873624"/>
              </a:buClr>
              <a:buFont typeface="Wingdings" charset="2"/>
              <a:buChar char=""/>
            </a:pPr>
            <a:r>
              <a:rPr lang="fi-FI" sz="2400" b="0" strike="noStrike" spc="-1">
                <a:solidFill>
                  <a:srgbClr val="262626"/>
                </a:solidFill>
                <a:latin typeface="Book Antiqua"/>
              </a:rPr>
              <a:t>1914 julkisuuteen täydellinen Suomen venäläistämisohjelma</a:t>
            </a:r>
          </a:p>
          <a:p>
            <a:pPr marL="365760" indent="-365760">
              <a:lnSpc>
                <a:spcPct val="100000"/>
              </a:lnSpc>
              <a:spcBef>
                <a:spcPts val="479"/>
              </a:spcBef>
              <a:buClr>
                <a:srgbClr val="873624"/>
              </a:buClr>
              <a:buFont typeface="Wingdings" charset="2"/>
              <a:buChar char=""/>
            </a:pPr>
            <a:r>
              <a:rPr lang="fi-FI" sz="2400" b="0" strike="noStrike" spc="-1">
                <a:solidFill>
                  <a:srgbClr val="262626"/>
                </a:solidFill>
                <a:latin typeface="Book Antiqua"/>
              </a:rPr>
              <a:t>Ensimmäisen maailmansodan takia toteutus keskeytyi, Suomi sotatilaan 1.8.1914</a:t>
            </a:r>
          </a:p>
        </p:txBody>
      </p:sp>
      <p:sp>
        <p:nvSpPr>
          <p:cNvPr id="96" name="PlaceHolder 2"/>
          <p:cNvSpPr>
            <a:spLocks noGrp="1"/>
          </p:cNvSpPr>
          <p:nvPr>
            <p:ph type="title"/>
          </p:nvPr>
        </p:nvSpPr>
        <p:spPr>
          <a:xfrm>
            <a:off x="683640" y="548640"/>
            <a:ext cx="7755840" cy="105372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fi-FI" sz="5400" b="0" u="sng" strike="noStrike" spc="-1">
                <a:solidFill>
                  <a:srgbClr val="895D1D"/>
                </a:solidFill>
                <a:uFillTx/>
                <a:latin typeface="Book Antiqua"/>
              </a:rPr>
              <a:t>Toinen sortokausi 1908-1914</a:t>
            </a:r>
            <a:endParaRPr lang="fi-FI" sz="5400" b="0" strike="noStrike" spc="-1">
              <a:solidFill>
                <a:srgbClr val="000000"/>
              </a:solidFill>
              <a:latin typeface="Book Antiqu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PlaceHolder 1"/>
          <p:cNvSpPr>
            <a:spLocks noGrp="1"/>
          </p:cNvSpPr>
          <p:nvPr>
            <p:ph type="title"/>
          </p:nvPr>
        </p:nvSpPr>
        <p:spPr>
          <a:xfrm>
            <a:off x="688320" y="570240"/>
            <a:ext cx="7755840" cy="105372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fi-FI" sz="4400" b="0" u="sng" strike="noStrike" spc="-1">
                <a:solidFill>
                  <a:srgbClr val="895D1D"/>
                </a:solidFill>
                <a:uFillTx/>
                <a:latin typeface="Book Antiqua"/>
              </a:rPr>
              <a:t>Venäjän vallankumousten vaikutukset Suomessa</a:t>
            </a:r>
            <a:endParaRPr lang="fi-FI" sz="4400" b="0" strike="noStrike" spc="-1">
              <a:solidFill>
                <a:srgbClr val="000000"/>
              </a:solidFill>
              <a:latin typeface="Book Antiqua"/>
            </a:endParaRPr>
          </a:p>
        </p:txBody>
      </p:sp>
      <p:sp>
        <p:nvSpPr>
          <p:cNvPr id="98" name="PlaceHolder 2"/>
          <p:cNvSpPr>
            <a:spLocks noGrp="1"/>
          </p:cNvSpPr>
          <p:nvPr>
            <p:ph/>
          </p:nvPr>
        </p:nvSpPr>
        <p:spPr>
          <a:xfrm>
            <a:off x="1043640" y="2061000"/>
            <a:ext cx="3449880" cy="50364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lstStyle/>
          <a:p>
            <a:pPr algn="ctr">
              <a:lnSpc>
                <a:spcPct val="100000"/>
              </a:lnSpc>
              <a:spcBef>
                <a:spcPts val="479"/>
              </a:spcBef>
              <a:buNone/>
              <a:tabLst>
                <a:tab pos="0" algn="l"/>
              </a:tabLst>
            </a:pPr>
            <a:r>
              <a:rPr lang="fi-FI" sz="2400" b="0" u="sng" strike="noStrike" spc="-1">
                <a:solidFill>
                  <a:srgbClr val="895D1D"/>
                </a:solidFill>
                <a:uFillTx/>
                <a:latin typeface="Book Antiqua"/>
              </a:rPr>
              <a:t>Venäjä</a:t>
            </a:r>
            <a:endParaRPr lang="fi-FI" sz="2400" b="0" strike="noStrike" spc="-1">
              <a:solidFill>
                <a:srgbClr val="262626"/>
              </a:solidFill>
              <a:latin typeface="Book Antiqua"/>
            </a:endParaRPr>
          </a:p>
        </p:txBody>
      </p:sp>
      <p:sp>
        <p:nvSpPr>
          <p:cNvPr id="99" name="PlaceHolder 3"/>
          <p:cNvSpPr>
            <a:spLocks noGrp="1"/>
          </p:cNvSpPr>
          <p:nvPr>
            <p:ph/>
          </p:nvPr>
        </p:nvSpPr>
        <p:spPr>
          <a:xfrm>
            <a:off x="688320" y="2947680"/>
            <a:ext cx="3803400" cy="317268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/>
          </a:bodyPr>
          <a:lstStyle/>
          <a:p>
            <a:pPr marL="365760" indent="-365760">
              <a:lnSpc>
                <a:spcPct val="100000"/>
              </a:lnSpc>
              <a:spcBef>
                <a:spcPts val="400"/>
              </a:spcBef>
              <a:buClr>
                <a:srgbClr val="873624"/>
              </a:buClr>
              <a:buFont typeface="Wingdings" charset="2"/>
              <a:buChar char=""/>
            </a:pPr>
            <a:r>
              <a:rPr lang="fi-FI" sz="2000" b="0" strike="noStrike" spc="-1">
                <a:solidFill>
                  <a:srgbClr val="262626"/>
                </a:solidFill>
                <a:latin typeface="Book Antiqua"/>
              </a:rPr>
              <a:t>Helmikuun vallankumous 1917</a:t>
            </a:r>
          </a:p>
          <a:p>
            <a:pPr>
              <a:lnSpc>
                <a:spcPct val="100000"/>
              </a:lnSpc>
              <a:spcBef>
                <a:spcPts val="400"/>
              </a:spcBef>
              <a:buNone/>
              <a:tabLst>
                <a:tab pos="0" algn="l"/>
              </a:tabLst>
            </a:pPr>
            <a:r>
              <a:rPr lang="fi-FI" sz="2000" b="0" strike="noStrike" spc="-1">
                <a:solidFill>
                  <a:srgbClr val="262626"/>
                </a:solidFill>
                <a:latin typeface="Book Antiqua"/>
              </a:rPr>
              <a:t>     -&gt; väliaikainen hallitus</a:t>
            </a:r>
          </a:p>
        </p:txBody>
      </p:sp>
      <p:sp>
        <p:nvSpPr>
          <p:cNvPr id="100" name="PlaceHolder 4"/>
          <p:cNvSpPr>
            <a:spLocks noGrp="1"/>
          </p:cNvSpPr>
          <p:nvPr>
            <p:ph/>
          </p:nvPr>
        </p:nvSpPr>
        <p:spPr>
          <a:xfrm>
            <a:off x="5004000" y="2133000"/>
            <a:ext cx="3445200" cy="43164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rmAutofit fontScale="93000"/>
          </a:bodyPr>
          <a:lstStyle/>
          <a:p>
            <a:pPr algn="ctr">
              <a:lnSpc>
                <a:spcPct val="100000"/>
              </a:lnSpc>
              <a:spcBef>
                <a:spcPts val="479"/>
              </a:spcBef>
              <a:buNone/>
              <a:tabLst>
                <a:tab pos="0" algn="l"/>
              </a:tabLst>
            </a:pPr>
            <a:r>
              <a:rPr lang="fi-FI" sz="2400" b="0" u="sng" strike="noStrike" spc="-1">
                <a:solidFill>
                  <a:srgbClr val="895D1D"/>
                </a:solidFill>
                <a:uFillTx/>
                <a:latin typeface="Book Antiqua"/>
              </a:rPr>
              <a:t>Suomi</a:t>
            </a:r>
            <a:endParaRPr lang="fi-FI" sz="2400" b="0" strike="noStrike" spc="-1">
              <a:solidFill>
                <a:srgbClr val="262626"/>
              </a:solidFill>
              <a:latin typeface="Book Antiqua"/>
            </a:endParaRPr>
          </a:p>
        </p:txBody>
      </p:sp>
      <p:sp>
        <p:nvSpPr>
          <p:cNvPr id="101" name="PlaceHolder 5"/>
          <p:cNvSpPr>
            <a:spLocks noGrp="1"/>
          </p:cNvSpPr>
          <p:nvPr>
            <p:ph/>
          </p:nvPr>
        </p:nvSpPr>
        <p:spPr>
          <a:xfrm>
            <a:off x="4572000" y="2565000"/>
            <a:ext cx="3872520" cy="396000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 fontScale="68000"/>
          </a:bodyPr>
          <a:lstStyle/>
          <a:p>
            <a:pPr marL="365760" indent="-365760">
              <a:lnSpc>
                <a:spcPct val="100000"/>
              </a:lnSpc>
              <a:spcBef>
                <a:spcPts val="479"/>
              </a:spcBef>
              <a:buClr>
                <a:srgbClr val="873624"/>
              </a:buClr>
              <a:buFont typeface="Wingdings" charset="2"/>
              <a:buChar char=""/>
            </a:pPr>
            <a:r>
              <a:rPr lang="fi-FI" sz="2400" b="0" strike="noStrike" spc="-1">
                <a:solidFill>
                  <a:srgbClr val="262626"/>
                </a:solidFill>
                <a:latin typeface="Book Antiqua"/>
              </a:rPr>
              <a:t>Kuka käyttää korkeinta valtaa Suomessa?</a:t>
            </a:r>
          </a:p>
          <a:p>
            <a:pPr marL="365760" indent="-365760">
              <a:lnSpc>
                <a:spcPct val="100000"/>
              </a:lnSpc>
              <a:spcBef>
                <a:spcPts val="479"/>
              </a:spcBef>
              <a:buClr>
                <a:srgbClr val="873624"/>
              </a:buClr>
              <a:buFont typeface="Wingdings" charset="2"/>
              <a:buChar char=""/>
            </a:pPr>
            <a:r>
              <a:rPr lang="fi-FI" sz="2400" b="0" strike="noStrike" spc="-1">
                <a:solidFill>
                  <a:srgbClr val="262626"/>
                </a:solidFill>
                <a:latin typeface="Book Antiqua"/>
              </a:rPr>
              <a:t>SDP: eduskunta, jossa heillä oli 103 edustajaa</a:t>
            </a:r>
          </a:p>
          <a:p>
            <a:pPr>
              <a:lnSpc>
                <a:spcPct val="100000"/>
              </a:lnSpc>
              <a:spcBef>
                <a:spcPts val="479"/>
              </a:spcBef>
              <a:buNone/>
              <a:tabLst>
                <a:tab pos="0" algn="l"/>
              </a:tabLst>
            </a:pPr>
            <a:r>
              <a:rPr lang="fi-FI" sz="2400" b="0" strike="noStrike" spc="-1">
                <a:solidFill>
                  <a:srgbClr val="262626"/>
                </a:solidFill>
                <a:latin typeface="Book Antiqua"/>
              </a:rPr>
              <a:t>     -&gt; valtalaki</a:t>
            </a:r>
          </a:p>
          <a:p>
            <a:pPr>
              <a:lnSpc>
                <a:spcPct val="100000"/>
              </a:lnSpc>
              <a:spcBef>
                <a:spcPts val="479"/>
              </a:spcBef>
              <a:buNone/>
              <a:tabLst>
                <a:tab pos="0" algn="l"/>
              </a:tabLst>
            </a:pPr>
            <a:r>
              <a:rPr lang="fi-FI" sz="2400" b="0" strike="noStrike" spc="-1">
                <a:solidFill>
                  <a:srgbClr val="262626"/>
                </a:solidFill>
                <a:latin typeface="Book Antiqua"/>
              </a:rPr>
              <a:t>     -&gt; väliaikainen hallitus</a:t>
            </a:r>
          </a:p>
          <a:p>
            <a:pPr>
              <a:lnSpc>
                <a:spcPct val="100000"/>
              </a:lnSpc>
              <a:spcBef>
                <a:spcPts val="479"/>
              </a:spcBef>
              <a:buNone/>
              <a:tabLst>
                <a:tab pos="0" algn="l"/>
              </a:tabLst>
            </a:pPr>
            <a:r>
              <a:rPr lang="fi-FI" sz="2400" b="0" strike="noStrike" spc="-1">
                <a:solidFill>
                  <a:srgbClr val="262626"/>
                </a:solidFill>
                <a:latin typeface="Book Antiqua"/>
              </a:rPr>
              <a:t>          hajotti eduskunnan </a:t>
            </a:r>
          </a:p>
          <a:p>
            <a:pPr>
              <a:lnSpc>
                <a:spcPct val="100000"/>
              </a:lnSpc>
              <a:spcBef>
                <a:spcPts val="479"/>
              </a:spcBef>
              <a:buNone/>
              <a:tabLst>
                <a:tab pos="0" algn="l"/>
              </a:tabLst>
            </a:pPr>
            <a:r>
              <a:rPr lang="fi-FI" sz="2400" b="0" strike="noStrike" spc="-1">
                <a:solidFill>
                  <a:srgbClr val="262626"/>
                </a:solidFill>
                <a:latin typeface="Book Antiqua"/>
              </a:rPr>
              <a:t>          porvariston tuella</a:t>
            </a:r>
          </a:p>
          <a:p>
            <a:pPr>
              <a:lnSpc>
                <a:spcPct val="100000"/>
              </a:lnSpc>
              <a:spcBef>
                <a:spcPts val="479"/>
              </a:spcBef>
              <a:buNone/>
              <a:tabLst>
                <a:tab pos="0" algn="l"/>
              </a:tabLst>
            </a:pPr>
            <a:r>
              <a:rPr lang="fi-FI" sz="2400" b="0" strike="noStrike" spc="-1">
                <a:solidFill>
                  <a:srgbClr val="262626"/>
                </a:solidFill>
                <a:latin typeface="Book Antiqua"/>
              </a:rPr>
              <a:t>Vaalit lokak. 1917, joissa SDP menetti yksinkertaisen enemmistönsä. Valtalain raukeaminen synnytti suurta katkeruutta SDP:n kannattajissa, koska porvarit liittoutuivat venäläisten kanssa estääkseen vasemmiston valtaanpääsyn.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PlaceHolder 1"/>
          <p:cNvSpPr>
            <a:spLocks noGrp="1"/>
          </p:cNvSpPr>
          <p:nvPr>
            <p:ph type="title"/>
          </p:nvPr>
        </p:nvSpPr>
        <p:spPr>
          <a:xfrm>
            <a:off x="688320" y="570240"/>
            <a:ext cx="7755840" cy="105372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fi-FI" sz="4400" b="0" strike="noStrike" spc="-1">
                <a:solidFill>
                  <a:srgbClr val="895D1D"/>
                </a:solidFill>
                <a:latin typeface="Book Antiqua"/>
              </a:rPr>
              <a:t>Venäjän vallankumousten vaikutukset Suomessa</a:t>
            </a:r>
            <a:endParaRPr lang="fi-FI" sz="4400" b="0" strike="noStrike" spc="-1">
              <a:solidFill>
                <a:srgbClr val="000000"/>
              </a:solidFill>
              <a:latin typeface="Book Antiqua"/>
            </a:endParaRPr>
          </a:p>
        </p:txBody>
      </p:sp>
      <p:sp>
        <p:nvSpPr>
          <p:cNvPr id="103" name="PlaceHolder 2"/>
          <p:cNvSpPr>
            <a:spLocks noGrp="1"/>
          </p:cNvSpPr>
          <p:nvPr>
            <p:ph/>
          </p:nvPr>
        </p:nvSpPr>
        <p:spPr>
          <a:xfrm>
            <a:off x="1187640" y="1917000"/>
            <a:ext cx="3312000" cy="43164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rmAutofit fontScale="93000"/>
          </a:bodyPr>
          <a:lstStyle/>
          <a:p>
            <a:pPr algn="ctr">
              <a:lnSpc>
                <a:spcPct val="100000"/>
              </a:lnSpc>
              <a:spcBef>
                <a:spcPts val="479"/>
              </a:spcBef>
              <a:buNone/>
              <a:tabLst>
                <a:tab pos="0" algn="l"/>
              </a:tabLst>
            </a:pPr>
            <a:r>
              <a:rPr lang="fi-FI" sz="2400" b="0" u="sng" strike="noStrike" spc="-1">
                <a:solidFill>
                  <a:srgbClr val="895D1D"/>
                </a:solidFill>
                <a:uFillTx/>
                <a:latin typeface="Book Antiqua"/>
              </a:rPr>
              <a:t>Venäjä</a:t>
            </a:r>
            <a:endParaRPr lang="fi-FI" sz="2400" b="0" strike="noStrike" spc="-1">
              <a:solidFill>
                <a:srgbClr val="262626"/>
              </a:solidFill>
              <a:latin typeface="Book Antiqua"/>
            </a:endParaRPr>
          </a:p>
        </p:txBody>
      </p:sp>
      <p:sp>
        <p:nvSpPr>
          <p:cNvPr id="104" name="PlaceHolder 3"/>
          <p:cNvSpPr>
            <a:spLocks noGrp="1"/>
          </p:cNvSpPr>
          <p:nvPr>
            <p:ph/>
          </p:nvPr>
        </p:nvSpPr>
        <p:spPr>
          <a:xfrm>
            <a:off x="755640" y="2421000"/>
            <a:ext cx="3736440" cy="36273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 fontScale="87000"/>
          </a:bodyPr>
          <a:lstStyle/>
          <a:p>
            <a:pPr marL="1188720">
              <a:lnSpc>
                <a:spcPct val="100000"/>
              </a:lnSpc>
              <a:spcBef>
                <a:spcPts val="400"/>
              </a:spcBef>
              <a:buNone/>
              <a:tabLst>
                <a:tab pos="0" algn="l"/>
              </a:tabLst>
            </a:pPr>
            <a:endParaRPr lang="fi-FI" sz="2400" b="0" strike="noStrike" spc="-1">
              <a:solidFill>
                <a:srgbClr val="262626"/>
              </a:solidFill>
              <a:latin typeface="Book Antiqua"/>
            </a:endParaRPr>
          </a:p>
          <a:p>
            <a:pPr>
              <a:lnSpc>
                <a:spcPct val="100000"/>
              </a:lnSpc>
              <a:spcBef>
                <a:spcPts val="479"/>
              </a:spcBef>
              <a:buNone/>
              <a:tabLst>
                <a:tab pos="0" algn="l"/>
              </a:tabLst>
            </a:pPr>
            <a:r>
              <a:rPr lang="fi-FI" sz="2400" b="0" strike="noStrike" spc="-1">
                <a:solidFill>
                  <a:srgbClr val="262626"/>
                </a:solidFill>
                <a:latin typeface="Book Antiqua"/>
              </a:rPr>
              <a:t>Lokakuun vallankumous 1917</a:t>
            </a:r>
          </a:p>
          <a:p>
            <a:pPr>
              <a:lnSpc>
                <a:spcPct val="100000"/>
              </a:lnSpc>
              <a:spcBef>
                <a:spcPts val="479"/>
              </a:spcBef>
              <a:buNone/>
              <a:tabLst>
                <a:tab pos="0" algn="l"/>
              </a:tabLst>
            </a:pPr>
            <a:r>
              <a:rPr lang="fi-FI" sz="2400" b="0" strike="noStrike" spc="-1">
                <a:solidFill>
                  <a:srgbClr val="262626"/>
                </a:solidFill>
                <a:latin typeface="Book Antiqua"/>
              </a:rPr>
              <a:t> -&gt; bolsevikit</a:t>
            </a:r>
          </a:p>
          <a:p>
            <a:pPr>
              <a:lnSpc>
                <a:spcPct val="100000"/>
              </a:lnSpc>
              <a:spcBef>
                <a:spcPts val="479"/>
              </a:spcBef>
              <a:buNone/>
              <a:tabLst>
                <a:tab pos="0" algn="l"/>
              </a:tabLst>
            </a:pPr>
            <a:endParaRPr lang="fi-FI" sz="2400" b="0" strike="noStrike" spc="-1">
              <a:solidFill>
                <a:srgbClr val="262626"/>
              </a:solidFill>
              <a:latin typeface="Book Antiqua"/>
            </a:endParaRPr>
          </a:p>
          <a:p>
            <a:pPr>
              <a:lnSpc>
                <a:spcPct val="100000"/>
              </a:lnSpc>
              <a:spcBef>
                <a:spcPts val="479"/>
              </a:spcBef>
              <a:buNone/>
              <a:tabLst>
                <a:tab pos="0" algn="l"/>
              </a:tabLst>
            </a:pPr>
            <a:endParaRPr lang="fi-FI" sz="2400" b="0" strike="noStrike" spc="-1">
              <a:solidFill>
                <a:srgbClr val="262626"/>
              </a:solidFill>
              <a:latin typeface="Book Antiqua"/>
            </a:endParaRPr>
          </a:p>
          <a:p>
            <a:pPr>
              <a:lnSpc>
                <a:spcPct val="100000"/>
              </a:lnSpc>
              <a:spcBef>
                <a:spcPts val="479"/>
              </a:spcBef>
              <a:buNone/>
              <a:tabLst>
                <a:tab pos="0" algn="l"/>
              </a:tabLst>
            </a:pPr>
            <a:endParaRPr lang="fi-FI" sz="2400" b="0" strike="noStrike" spc="-1">
              <a:solidFill>
                <a:srgbClr val="262626"/>
              </a:solidFill>
              <a:latin typeface="Book Antiqua"/>
            </a:endParaRPr>
          </a:p>
          <a:p>
            <a:pPr>
              <a:lnSpc>
                <a:spcPct val="100000"/>
              </a:lnSpc>
              <a:spcBef>
                <a:spcPts val="479"/>
              </a:spcBef>
              <a:buNone/>
              <a:tabLst>
                <a:tab pos="0" algn="l"/>
              </a:tabLst>
            </a:pPr>
            <a:r>
              <a:rPr lang="fi-FI" sz="2400" b="0" strike="noStrike" spc="-1">
                <a:solidFill>
                  <a:srgbClr val="262626"/>
                </a:solidFill>
                <a:latin typeface="Book Antiqua"/>
              </a:rPr>
              <a:t>31.12. bolsevikkihallitus </a:t>
            </a:r>
          </a:p>
          <a:p>
            <a:pPr>
              <a:lnSpc>
                <a:spcPct val="100000"/>
              </a:lnSpc>
              <a:spcBef>
                <a:spcPts val="479"/>
              </a:spcBef>
              <a:buNone/>
              <a:tabLst>
                <a:tab pos="0" algn="l"/>
              </a:tabLst>
            </a:pPr>
            <a:r>
              <a:rPr lang="fi-FI" sz="2400" b="0" strike="noStrike" spc="-1">
                <a:solidFill>
                  <a:srgbClr val="262626"/>
                </a:solidFill>
                <a:latin typeface="Book Antiqua"/>
              </a:rPr>
              <a:t>julisti Suomen </a:t>
            </a:r>
          </a:p>
          <a:p>
            <a:pPr>
              <a:lnSpc>
                <a:spcPct val="100000"/>
              </a:lnSpc>
              <a:spcBef>
                <a:spcPts val="479"/>
              </a:spcBef>
              <a:buNone/>
              <a:tabLst>
                <a:tab pos="0" algn="l"/>
              </a:tabLst>
            </a:pPr>
            <a:r>
              <a:rPr lang="fi-FI" sz="2400" b="0" strike="noStrike" spc="-1">
                <a:solidFill>
                  <a:srgbClr val="262626"/>
                </a:solidFill>
                <a:latin typeface="Book Antiqua"/>
              </a:rPr>
              <a:t>itsenäiseksi.</a:t>
            </a:r>
          </a:p>
          <a:p>
            <a:pPr>
              <a:lnSpc>
                <a:spcPct val="100000"/>
              </a:lnSpc>
              <a:spcBef>
                <a:spcPts val="479"/>
              </a:spcBef>
              <a:buNone/>
              <a:tabLst>
                <a:tab pos="0" algn="l"/>
              </a:tabLst>
            </a:pPr>
            <a:endParaRPr lang="fi-FI" sz="2400" b="0" strike="noStrike" spc="-1">
              <a:solidFill>
                <a:srgbClr val="262626"/>
              </a:solidFill>
              <a:latin typeface="Book Antiqua"/>
            </a:endParaRPr>
          </a:p>
        </p:txBody>
      </p:sp>
      <p:sp>
        <p:nvSpPr>
          <p:cNvPr id="105" name="PlaceHolder 4"/>
          <p:cNvSpPr>
            <a:spLocks noGrp="1"/>
          </p:cNvSpPr>
          <p:nvPr>
            <p:ph/>
          </p:nvPr>
        </p:nvSpPr>
        <p:spPr>
          <a:xfrm>
            <a:off x="5004000" y="1845000"/>
            <a:ext cx="3447000" cy="43164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rmAutofit fontScale="93000"/>
          </a:bodyPr>
          <a:lstStyle/>
          <a:p>
            <a:pPr algn="ctr">
              <a:lnSpc>
                <a:spcPct val="100000"/>
              </a:lnSpc>
              <a:spcBef>
                <a:spcPts val="479"/>
              </a:spcBef>
              <a:buNone/>
              <a:tabLst>
                <a:tab pos="0" algn="l"/>
              </a:tabLst>
            </a:pPr>
            <a:r>
              <a:rPr lang="fi-FI" sz="2400" b="0" u="sng" strike="noStrike" spc="-1">
                <a:solidFill>
                  <a:srgbClr val="895D1D"/>
                </a:solidFill>
                <a:uFillTx/>
                <a:latin typeface="Book Antiqua"/>
              </a:rPr>
              <a:t>Suomi</a:t>
            </a:r>
            <a:endParaRPr lang="fi-FI" sz="2400" b="0" strike="noStrike" spc="-1">
              <a:solidFill>
                <a:srgbClr val="262626"/>
              </a:solidFill>
              <a:latin typeface="Book Antiqua"/>
            </a:endParaRPr>
          </a:p>
        </p:txBody>
      </p:sp>
      <p:sp>
        <p:nvSpPr>
          <p:cNvPr id="106" name="PlaceHolder 5"/>
          <p:cNvSpPr>
            <a:spLocks noGrp="1"/>
          </p:cNvSpPr>
          <p:nvPr>
            <p:ph/>
          </p:nvPr>
        </p:nvSpPr>
        <p:spPr>
          <a:xfrm>
            <a:off x="4716000" y="2349000"/>
            <a:ext cx="3655440" cy="374400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lstStyle/>
          <a:p>
            <a:pPr marL="365760" indent="-365760">
              <a:lnSpc>
                <a:spcPct val="100000"/>
              </a:lnSpc>
              <a:spcBef>
                <a:spcPts val="360"/>
              </a:spcBef>
              <a:buClr>
                <a:srgbClr val="873624"/>
              </a:buClr>
              <a:buFont typeface="Wingdings" charset="2"/>
              <a:buChar char=""/>
            </a:pPr>
            <a:r>
              <a:rPr lang="fi-FI" sz="1800" b="0" strike="noStrike" spc="-1">
                <a:solidFill>
                  <a:srgbClr val="262626"/>
                </a:solidFill>
                <a:latin typeface="Book Antiqua"/>
              </a:rPr>
              <a:t>Porvarit: on itsenäistyttävä heti, jotta vallankumous ei leviä Suomeen</a:t>
            </a:r>
          </a:p>
          <a:p>
            <a:pPr marL="365760" indent="-365760">
              <a:lnSpc>
                <a:spcPct val="100000"/>
              </a:lnSpc>
              <a:spcBef>
                <a:spcPts val="360"/>
              </a:spcBef>
              <a:buClr>
                <a:srgbClr val="873624"/>
              </a:buClr>
              <a:buFont typeface="Wingdings" charset="2"/>
              <a:buChar char=""/>
            </a:pPr>
            <a:r>
              <a:rPr lang="fi-FI" sz="1800" b="0" strike="noStrike" spc="-1">
                <a:solidFill>
                  <a:srgbClr val="262626"/>
                </a:solidFill>
                <a:latin typeface="Book Antiqua"/>
              </a:rPr>
              <a:t>SDP: itsenäistymisestä on neuvoteltava Leninin kanssa</a:t>
            </a:r>
          </a:p>
          <a:p>
            <a:pPr marL="365760" indent="-365760">
              <a:lnSpc>
                <a:spcPct val="100000"/>
              </a:lnSpc>
              <a:spcBef>
                <a:spcPts val="360"/>
              </a:spcBef>
              <a:buClr>
                <a:srgbClr val="873624"/>
              </a:buClr>
              <a:buFont typeface="Wingdings" charset="2"/>
              <a:buChar char=""/>
            </a:pPr>
            <a:r>
              <a:rPr lang="fi-FI" sz="1800" b="0" strike="noStrike" spc="-1">
                <a:solidFill>
                  <a:srgbClr val="262626"/>
                </a:solidFill>
                <a:latin typeface="Book Antiqua"/>
              </a:rPr>
              <a:t>Eduskunta julistautuu korkeimman vallan käyttäjäksi Suomessa 15.11.</a:t>
            </a:r>
          </a:p>
          <a:p>
            <a:pPr marL="365760" indent="-365760">
              <a:lnSpc>
                <a:spcPct val="100000"/>
              </a:lnSpc>
              <a:spcBef>
                <a:spcPts val="360"/>
              </a:spcBef>
              <a:buClr>
                <a:srgbClr val="873624"/>
              </a:buClr>
              <a:buFont typeface="Wingdings" charset="2"/>
              <a:buChar char=""/>
            </a:pPr>
            <a:r>
              <a:rPr lang="fi-FI" sz="1800" b="0" strike="noStrike" spc="-1">
                <a:solidFill>
                  <a:srgbClr val="262626"/>
                </a:solidFill>
                <a:latin typeface="Book Antiqua"/>
              </a:rPr>
              <a:t>Porvarillinen itsenäisyyssenaatti 27.11. 1917</a:t>
            </a:r>
          </a:p>
          <a:p>
            <a:pPr marL="365760" indent="-365760">
              <a:lnSpc>
                <a:spcPct val="100000"/>
              </a:lnSpc>
              <a:spcBef>
                <a:spcPts val="360"/>
              </a:spcBef>
              <a:buClr>
                <a:srgbClr val="873624"/>
              </a:buClr>
              <a:buFont typeface="Wingdings" charset="2"/>
              <a:buChar char=""/>
            </a:pPr>
            <a:r>
              <a:rPr lang="fi-FI" sz="1800" b="0" strike="noStrike" spc="-1">
                <a:solidFill>
                  <a:srgbClr val="262626"/>
                </a:solidFill>
                <a:latin typeface="Book Antiqua"/>
              </a:rPr>
              <a:t>4.12. itsenäisyysjulistus eduskunnan käsiteltäväksi</a:t>
            </a:r>
          </a:p>
          <a:p>
            <a:pPr marL="365760" indent="-365760">
              <a:lnSpc>
                <a:spcPct val="100000"/>
              </a:lnSpc>
              <a:spcBef>
                <a:spcPts val="360"/>
              </a:spcBef>
              <a:buClr>
                <a:srgbClr val="873624"/>
              </a:buClr>
              <a:buFont typeface="Wingdings" charset="2"/>
              <a:buChar char=""/>
            </a:pPr>
            <a:r>
              <a:rPr lang="fi-FI" sz="1800" b="0" strike="noStrike" spc="-1">
                <a:solidFill>
                  <a:srgbClr val="262626"/>
                </a:solidFill>
                <a:latin typeface="Book Antiqua"/>
              </a:rPr>
              <a:t>6.12. eduskunta julisti Suomen itsenäiseksi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PlaceHolder 1"/>
          <p:cNvSpPr>
            <a:spLocks noGrp="1"/>
          </p:cNvSpPr>
          <p:nvPr>
            <p:ph/>
          </p:nvPr>
        </p:nvSpPr>
        <p:spPr>
          <a:xfrm>
            <a:off x="683640" y="2277000"/>
            <a:ext cx="7760880" cy="413712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lstStyle/>
          <a:p>
            <a:pPr marL="457200" indent="-457200">
              <a:lnSpc>
                <a:spcPct val="100000"/>
              </a:lnSpc>
              <a:spcBef>
                <a:spcPts val="479"/>
              </a:spcBef>
              <a:buClr>
                <a:srgbClr val="873624"/>
              </a:buClr>
              <a:buFont typeface="Wingdings" charset="2"/>
              <a:buAutoNum type="arabicPeriod"/>
            </a:pPr>
            <a:r>
              <a:rPr lang="fi-FI" sz="2400" b="0" strike="noStrike" spc="-1">
                <a:solidFill>
                  <a:srgbClr val="262626"/>
                </a:solidFill>
                <a:latin typeface="Book Antiqua"/>
              </a:rPr>
              <a:t>Pohdi syitä siihen, miksi Neuvosto-Venäjä tunnusti Suomen itsenäisyyden.</a:t>
            </a:r>
          </a:p>
          <a:p>
            <a:pPr marL="457200" indent="-457200">
              <a:lnSpc>
                <a:spcPct val="100000"/>
              </a:lnSpc>
              <a:spcBef>
                <a:spcPts val="479"/>
              </a:spcBef>
              <a:buClr>
                <a:srgbClr val="873624"/>
              </a:buClr>
              <a:buFont typeface="Wingdings" charset="2"/>
              <a:buAutoNum type="arabicPeriod"/>
            </a:pPr>
            <a:r>
              <a:rPr lang="fi-FI" sz="2400" b="0" strike="noStrike" spc="-1">
                <a:solidFill>
                  <a:srgbClr val="262626"/>
                </a:solidFill>
                <a:latin typeface="Book Antiqua"/>
              </a:rPr>
              <a:t>Etsi perusteluja väitteelle: ”Ensimmäinen maailmansota ja Venäjän vallankumous mahdollistivat Suomen itsenäisyyden”.</a:t>
            </a:r>
          </a:p>
          <a:p>
            <a:pPr marL="457200" indent="-457200">
              <a:lnSpc>
                <a:spcPct val="100000"/>
              </a:lnSpc>
              <a:spcBef>
                <a:spcPts val="479"/>
              </a:spcBef>
              <a:buClr>
                <a:srgbClr val="873624"/>
              </a:buClr>
              <a:buFont typeface="Wingdings" charset="2"/>
              <a:buAutoNum type="arabicPeriod"/>
            </a:pPr>
            <a:r>
              <a:rPr lang="fi-FI" sz="2400" b="0" strike="noStrike" spc="-1">
                <a:solidFill>
                  <a:srgbClr val="262626"/>
                </a:solidFill>
                <a:latin typeface="Book Antiqua"/>
              </a:rPr>
              <a:t>Itsenäinen Suomi syntyi yhteiskunnallisesti vaikeissa oloissa. Millaiset asiat kärjistivät ilmapiiriä?</a:t>
            </a:r>
          </a:p>
          <a:p>
            <a:pPr>
              <a:lnSpc>
                <a:spcPct val="100000"/>
              </a:lnSpc>
              <a:spcBef>
                <a:spcPts val="479"/>
              </a:spcBef>
              <a:buNone/>
            </a:pPr>
            <a:endParaRPr lang="fi-FI" sz="2400" b="0" strike="noStrike" spc="-1">
              <a:solidFill>
                <a:srgbClr val="262626"/>
              </a:solidFill>
              <a:latin typeface="Book Antiqua"/>
            </a:endParaRPr>
          </a:p>
        </p:txBody>
      </p:sp>
      <p:sp>
        <p:nvSpPr>
          <p:cNvPr id="108" name="PlaceHolder 2"/>
          <p:cNvSpPr>
            <a:spLocks noGrp="1"/>
          </p:cNvSpPr>
          <p:nvPr>
            <p:ph type="title"/>
          </p:nvPr>
        </p:nvSpPr>
        <p:spPr>
          <a:xfrm>
            <a:off x="1115640" y="332640"/>
            <a:ext cx="7755840" cy="1295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  <a:buNone/>
            </a:pPr>
            <a:br>
              <a:rPr dirty="0"/>
            </a:br>
            <a:r>
              <a:rPr lang="fi-FI" sz="4400" b="0" u="sng" strike="noStrike" spc="-1" dirty="0">
                <a:solidFill>
                  <a:srgbClr val="895D1D"/>
                </a:solidFill>
                <a:uFillTx/>
                <a:latin typeface="Book Antiqua"/>
              </a:rPr>
              <a:t> Suomi itsenäistyy</a:t>
            </a:r>
            <a:endParaRPr lang="fi-FI" sz="4400" b="0" strike="noStrike" spc="-1" dirty="0">
              <a:solidFill>
                <a:srgbClr val="000000"/>
              </a:solidFill>
              <a:latin typeface="Book Antiqu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43</TotalTime>
  <Words>220</Words>
  <Application>Microsoft Office PowerPoint</Application>
  <PresentationFormat>Näytössä katseltava diaesitys (4:3)</PresentationFormat>
  <Paragraphs>41</Paragraphs>
  <Slides>4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2</vt:i4>
      </vt:variant>
      <vt:variant>
        <vt:lpstr>Dian otsikot</vt:lpstr>
      </vt:variant>
      <vt:variant>
        <vt:i4>4</vt:i4>
      </vt:variant>
    </vt:vector>
  </HeadingPairs>
  <TitlesOfParts>
    <vt:vector size="10" baseType="lpstr">
      <vt:lpstr>Arial</vt:lpstr>
      <vt:lpstr>Book Antiqua</vt:lpstr>
      <vt:lpstr>Times New Roman</vt:lpstr>
      <vt:lpstr>Wingdings</vt:lpstr>
      <vt:lpstr>Office Theme</vt:lpstr>
      <vt:lpstr>Office Theme</vt:lpstr>
      <vt:lpstr>Toinen sortokausi 1908-1914</vt:lpstr>
      <vt:lpstr>Venäjän vallankumousten vaikutukset Suomessa</vt:lpstr>
      <vt:lpstr>Venäjän vallankumousten vaikutukset Suomessa</vt:lpstr>
      <vt:lpstr>  Suomi itsenäistyy</vt:lpstr>
    </vt:vector>
  </TitlesOfParts>
  <Company>Your Company Name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Toinen sortokausi 1908-1914</dc:title>
  <dc:subject/>
  <dc:creator>Your User Name</dc:creator>
  <dc:description/>
  <cp:lastModifiedBy>Kaartinen Minna</cp:lastModifiedBy>
  <cp:revision>14</cp:revision>
  <dcterms:created xsi:type="dcterms:W3CDTF">2018-01-18T11:20:05Z</dcterms:created>
  <dcterms:modified xsi:type="dcterms:W3CDTF">2023-01-22T12:21:30Z</dcterms:modified>
  <dc:language>fi-FI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Format">
    <vt:lpwstr>Näytössä katseltava diaesitys (4:3)</vt:lpwstr>
  </property>
  <property fmtid="{D5CDD505-2E9C-101B-9397-08002B2CF9AE}" pid="3" name="Slides">
    <vt:i4>4</vt:i4>
  </property>
</Properties>
</file>