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968B8-1123-4604-ACD3-85FC5E4B0AC4}" type="datetimeFigureOut">
              <a:rPr lang="fi-FI" smtClean="0"/>
              <a:t>16.1.2023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BB66-6460-42B8-B953-EF6FC77B68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3356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968B8-1123-4604-ACD3-85FC5E4B0AC4}" type="datetimeFigureOut">
              <a:rPr lang="fi-FI" smtClean="0"/>
              <a:t>16.1.2023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BB66-6460-42B8-B953-EF6FC77B68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2714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968B8-1123-4604-ACD3-85FC5E4B0AC4}" type="datetimeFigureOut">
              <a:rPr lang="fi-FI" smtClean="0"/>
              <a:t>16.1.2023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BB66-6460-42B8-B953-EF6FC77B68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9649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968B8-1123-4604-ACD3-85FC5E4B0AC4}" type="datetimeFigureOut">
              <a:rPr lang="fi-FI" smtClean="0"/>
              <a:t>16.1.2023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BB66-6460-42B8-B953-EF6FC77B68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4264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968B8-1123-4604-ACD3-85FC5E4B0AC4}" type="datetimeFigureOut">
              <a:rPr lang="fi-FI" smtClean="0"/>
              <a:t>16.1.2023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BB66-6460-42B8-B953-EF6FC77B68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0443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968B8-1123-4604-ACD3-85FC5E4B0AC4}" type="datetimeFigureOut">
              <a:rPr lang="fi-FI" smtClean="0"/>
              <a:t>16.1.2023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BB66-6460-42B8-B953-EF6FC77B68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6153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968B8-1123-4604-ACD3-85FC5E4B0AC4}" type="datetimeFigureOut">
              <a:rPr lang="fi-FI" smtClean="0"/>
              <a:t>16.1.2023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BB66-6460-42B8-B953-EF6FC77B68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9014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968B8-1123-4604-ACD3-85FC5E4B0AC4}" type="datetimeFigureOut">
              <a:rPr lang="fi-FI" smtClean="0"/>
              <a:t>16.1.2023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BB66-6460-42B8-B953-EF6FC77B68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0969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968B8-1123-4604-ACD3-85FC5E4B0AC4}" type="datetimeFigureOut">
              <a:rPr lang="fi-FI" smtClean="0"/>
              <a:t>16.1.2023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BB66-6460-42B8-B953-EF6FC77B68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053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968B8-1123-4604-ACD3-85FC5E4B0AC4}" type="datetimeFigureOut">
              <a:rPr lang="fi-FI" smtClean="0"/>
              <a:t>16.1.2023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BB66-6460-42B8-B953-EF6FC77B68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3863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968B8-1123-4604-ACD3-85FC5E4B0AC4}" type="datetimeFigureOut">
              <a:rPr lang="fi-FI" smtClean="0"/>
              <a:t>16.1.2023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BB66-6460-42B8-B953-EF6FC77B68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2187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968B8-1123-4604-ACD3-85FC5E4B0AC4}" type="datetimeFigureOut">
              <a:rPr lang="fi-FI" smtClean="0"/>
              <a:t>16.1.2023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7BB66-6460-42B8-B953-EF6FC77B68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23885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                 </a:t>
            </a:r>
            <a:r>
              <a:rPr lang="fi-FI" u="sng" dirty="0"/>
              <a:t>Teollistumisen seurauksia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0816" y="1395435"/>
            <a:ext cx="8128947" cy="519508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907289" y="539019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dirty="0"/>
              <a:t>Finlaysonin puuvillatehtaan karstaamon pölyisen työympäristön pelättiin altistavan työläiset keuhkotaudille. Kuva on 1890-1910-luvulta. Kuva: William </a:t>
            </a:r>
            <a:r>
              <a:rPr lang="fi-FI" dirty="0" err="1"/>
              <a:t>Lomax</a:t>
            </a:r>
            <a:r>
              <a:rPr lang="fi-FI" dirty="0"/>
              <a:t>, Tampereen museoiden kuva-arkisto.</a:t>
            </a:r>
          </a:p>
        </p:txBody>
      </p:sp>
    </p:spTree>
    <p:extLst>
      <p:ext uri="{BB962C8B-B14F-4D97-AF65-F5344CB8AC3E}">
        <p14:creationId xmlns:p14="http://schemas.microsoft.com/office/powerpoint/2010/main" val="844152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08338" y="365125"/>
            <a:ext cx="10659414" cy="6254616"/>
          </a:xfrm>
        </p:spPr>
        <p:txBody>
          <a:bodyPr/>
          <a:lstStyle/>
          <a:p>
            <a:r>
              <a:rPr lang="fi-FI" dirty="0"/>
              <a:t>Elinkeinorakenteen monipuolistuminen</a:t>
            </a:r>
          </a:p>
          <a:p>
            <a:pPr marL="0" indent="0">
              <a:buNone/>
            </a:pPr>
            <a:r>
              <a:rPr lang="fi-FI" dirty="0"/>
              <a:t>                teollisuuden työvoima kasvoi</a:t>
            </a:r>
          </a:p>
          <a:p>
            <a:pPr marL="0" indent="0">
              <a:buNone/>
            </a:pPr>
            <a:r>
              <a:rPr lang="fi-FI" dirty="0"/>
              <a:t>               teollisuus muuttui käsityöstä tehdasteollisuudeksi</a:t>
            </a:r>
          </a:p>
          <a:p>
            <a:r>
              <a:rPr lang="fi-FI" dirty="0"/>
              <a:t>Elintason hidas kohoaminen</a:t>
            </a:r>
          </a:p>
          <a:p>
            <a:pPr marL="0" indent="0">
              <a:buNone/>
            </a:pPr>
            <a:r>
              <a:rPr lang="fi-FI" dirty="0"/>
              <a:t>                  lisääntynyt kulutuskysyntä</a:t>
            </a:r>
          </a:p>
          <a:p>
            <a:pPr marL="0" indent="0">
              <a:buNone/>
            </a:pPr>
            <a:r>
              <a:rPr lang="fi-FI" dirty="0"/>
              <a:t>                  maakauppojen perustaminen</a:t>
            </a:r>
          </a:p>
          <a:p>
            <a:r>
              <a:rPr lang="fi-FI" dirty="0"/>
              <a:t>Tehtaat tarjosivat työtä maaseudun tilattomille</a:t>
            </a:r>
          </a:p>
          <a:p>
            <a:pPr marL="0" indent="0">
              <a:buNone/>
            </a:pPr>
            <a:r>
              <a:rPr lang="fi-FI" dirty="0"/>
              <a:t>                  kaupungistuminen</a:t>
            </a:r>
          </a:p>
          <a:p>
            <a:pPr marL="0" indent="0">
              <a:buNone/>
            </a:pPr>
            <a:r>
              <a:rPr lang="fi-FI" dirty="0"/>
              <a:t>* Yhteiskunnan muutoksen esiin nostamia ristiriitoja : työväenkysymys, torpparikysymys, naiskysymys </a:t>
            </a:r>
            <a:r>
              <a:rPr lang="fi-FI"/>
              <a:t>ja raittiuskysymys</a:t>
            </a:r>
            <a:endParaRPr lang="fi-FI" dirty="0"/>
          </a:p>
        </p:txBody>
      </p:sp>
      <p:sp>
        <p:nvSpPr>
          <p:cNvPr id="9" name="Right Arrow 8"/>
          <p:cNvSpPr/>
          <p:nvPr/>
        </p:nvSpPr>
        <p:spPr>
          <a:xfrm>
            <a:off x="5357612" y="1146219"/>
            <a:ext cx="4571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Right Arrow 9"/>
          <p:cNvSpPr/>
          <p:nvPr/>
        </p:nvSpPr>
        <p:spPr>
          <a:xfrm>
            <a:off x="5677437" y="5230107"/>
            <a:ext cx="45719" cy="88868"/>
          </a:xfrm>
          <a:prstGeom prst="rightArrow">
            <a:avLst>
              <a:gd name="adj1" fmla="val 100000"/>
              <a:gd name="adj2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Right Arrow 10"/>
          <p:cNvSpPr/>
          <p:nvPr/>
        </p:nvSpPr>
        <p:spPr>
          <a:xfrm>
            <a:off x="1081825" y="78559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Right Arrow 11"/>
          <p:cNvSpPr/>
          <p:nvPr/>
        </p:nvSpPr>
        <p:spPr>
          <a:xfrm>
            <a:off x="1067873" y="127022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Right Arrow 12"/>
          <p:cNvSpPr/>
          <p:nvPr/>
        </p:nvSpPr>
        <p:spPr>
          <a:xfrm>
            <a:off x="1081825" y="241763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Right Arrow 13"/>
          <p:cNvSpPr/>
          <p:nvPr/>
        </p:nvSpPr>
        <p:spPr>
          <a:xfrm>
            <a:off x="1067873" y="2963847"/>
            <a:ext cx="978408" cy="484632"/>
          </a:xfrm>
          <a:prstGeom prst="rightArrow">
            <a:avLst>
              <a:gd name="adj1" fmla="val 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Right Arrow 14"/>
          <p:cNvSpPr/>
          <p:nvPr/>
        </p:nvSpPr>
        <p:spPr>
          <a:xfrm>
            <a:off x="1081825" y="297571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Right Arrow 15"/>
          <p:cNvSpPr/>
          <p:nvPr/>
        </p:nvSpPr>
        <p:spPr>
          <a:xfrm>
            <a:off x="1081825" y="38689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            </a:t>
            </a:r>
          </a:p>
        </p:txBody>
      </p:sp>
    </p:spTree>
    <p:extLst>
      <p:ext uri="{BB962C8B-B14F-4D97-AF65-F5344CB8AC3E}">
        <p14:creationId xmlns:p14="http://schemas.microsoft.com/office/powerpoint/2010/main" val="177801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68</Words>
  <Application>Microsoft Office PowerPoint</Application>
  <PresentationFormat>Laajakuva</PresentationFormat>
  <Paragraphs>12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                 Teollistumisen seurauksia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Teollistumisen seurauksia</dc:title>
  <dc:creator>Minna</dc:creator>
  <cp:lastModifiedBy>Kaartinen Minna</cp:lastModifiedBy>
  <cp:revision>5</cp:revision>
  <dcterms:created xsi:type="dcterms:W3CDTF">2015-04-23T16:18:19Z</dcterms:created>
  <dcterms:modified xsi:type="dcterms:W3CDTF">2023-01-16T12:55:09Z</dcterms:modified>
</cp:coreProperties>
</file>