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embeddedFontLst>
    <p:embeddedFont>
      <p:font typeface="Constanti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nstantia-regular.fntdata"/><Relationship Id="rId10" Type="http://schemas.openxmlformats.org/officeDocument/2006/relationships/slide" Target="slides/slide6.xml"/><Relationship Id="rId13" Type="http://schemas.openxmlformats.org/officeDocument/2006/relationships/font" Target="fonts/Constantia-italic.fntdata"/><Relationship Id="rId12" Type="http://schemas.openxmlformats.org/officeDocument/2006/relationships/font" Target="fonts/Constanti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onstanti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0" i="0" sz="2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None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8" name="Google Shape;18;p2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2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sp>
        <p:nvSpPr>
          <p:cNvPr id="20" name="Google Shape;20;p2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pystysuora teksti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2232818" y="-327819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ystysuora otsikko ja teksti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san ylätunniste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cxnSp>
        <p:nvCxnSpPr>
          <p:cNvPr id="43" name="Google Shape;43;p5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cxnSp>
        <p:nvCxnSpPr>
          <p:cNvPr id="53" name="Google Shape;53;p6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6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ollinen sisältö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b="1" i="0" sz="18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ollinen kuva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b="1" i="0" sz="18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8448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3113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38760" lvl="3" marL="128016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33680" lvl="4" marL="155448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599" lvl="5" marL="1828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82879" lvl="6" marL="2011679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90500" lvl="7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85420" lvl="8" marL="256032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9336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1020"/>
              <a:buFont typeface="Noto Sans Symbols"/>
              <a:buChar char="●"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82575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850"/>
              <a:buFont typeface="Noto Sans Symbols"/>
              <a:buChar char="●"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77177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77177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5" name="Google Shape;95;p13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nstantia"/>
              <a:buNone/>
            </a:pPr>
            <a:r>
              <a:rPr b="0" i="0" lang="fi-FI" sz="4800" u="sng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Venäjän tsaareja autonomian aikana</a:t>
            </a:r>
            <a:endParaRPr b="0" i="0" sz="4800" u="sng" cap="none" strike="noStrik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b="0" i="0" lang="fi-FI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 </a:t>
            </a:r>
            <a:r>
              <a:rPr b="0" i="0" lang="fi-FI" sz="4200" u="sng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Aleksanteri I 1809-1825</a:t>
            </a:r>
            <a:endParaRPr b="0" i="0" sz="4200" u="sng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457200" y="1520750"/>
            <a:ext cx="4059900" cy="4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Antoi Suomelle autonomian 1809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Muuttui myöhemmin hyvin  vanhoilliseksi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Porvoon valtiopäivien jälkeen valtiopäiviä ei kutsuttu koolle ennen kuin vasta 1863</a:t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Kuoli lapsettomana ja vallan peri hänen veljensä</a:t>
            </a:r>
            <a:endParaRPr/>
          </a:p>
        </p:txBody>
      </p:sp>
      <p:pic>
        <p:nvPicPr>
          <p:cNvPr id="102" name="Google Shape;102;p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818" y="1676400"/>
            <a:ext cx="3848646" cy="46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b="0" i="0" lang="fi-FI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    </a:t>
            </a:r>
            <a:r>
              <a:rPr b="0" i="0" lang="fi-FI" sz="4200" u="sng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Nikolai I 1825-55</a:t>
            </a:r>
            <a:endParaRPr b="0" i="0" sz="4200" u="sng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57200" y="1233600"/>
            <a:ext cx="4059900" cy="57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Patavanhoillinen</a:t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Ei kutsunut valtiopäiviä koolle ja hallitsi salaisen poliisin ja sensuurin turvin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Oli saanut sotilaskoulutuksen ja soti paljon mm. Krimin sota 1853-56, laajensi Venäjää Turkestaniin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Ei kutsunut valtiopäiviä koolle ja hallitsi salaisen poliisin ja sensuurin turvin</a:t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t/>
            </a:r>
            <a:endParaRPr/>
          </a:p>
        </p:txBody>
      </p:sp>
      <p:pic>
        <p:nvPicPr>
          <p:cNvPr id="110" name="Google Shape;110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3" y="1470384"/>
            <a:ext cx="3556086" cy="462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b="0" i="0" lang="fi-FI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</a:t>
            </a:r>
            <a:r>
              <a:rPr b="0" i="0" lang="fi-FI" sz="4200" u="sng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Aleksanteri II 1855-1881</a:t>
            </a:r>
            <a:endParaRPr b="0" i="0" sz="4200" u="sng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457200" y="1371600"/>
            <a:ext cx="40599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Nikolai I:n poika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Suomessa hyvin pidetty tsaari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Uudistusmielinen ja Suomelle myötämielinen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Valtiopäivät koolle 1863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Suomen uudistami</a:t>
            </a:r>
            <a:r>
              <a:rPr lang="fi-FI"/>
              <a:t>s</a:t>
            </a: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en ja kehittämi</a:t>
            </a:r>
            <a:r>
              <a:rPr lang="fi-FI"/>
              <a:t>s</a:t>
            </a: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en mahdollistaja 1860- ja 1880-luvuilla</a:t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Kuoli terrori-iskussa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262" y="1484784"/>
            <a:ext cx="3378383" cy="47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b="0" i="0" lang="fi-FI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  </a:t>
            </a:r>
            <a:r>
              <a:rPr b="0" i="0" lang="fi-FI" sz="4200" u="sng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Aleksanteri III 1881-1894</a:t>
            </a:r>
            <a:endParaRPr b="0" i="0" sz="4200" u="sng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57200" y="1371600"/>
            <a:ext cx="4059900" cy="4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Aleksanteri toisen poika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Ei yhtä uudistusmielinen kuin isänsä</a:t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Hänen aikanaan Venäjä ei sotinut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Perusti salaisen poliisin Ohranan, vallankumouksellisten kukistamiseksi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Tuki venäläistä nationalismia</a:t>
            </a:r>
            <a:endParaRPr/>
          </a:p>
        </p:txBody>
      </p:sp>
      <p:pic>
        <p:nvPicPr>
          <p:cNvPr id="124" name="Google Shape;124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9634" y="1412776"/>
            <a:ext cx="3256782" cy="4640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b="0" i="0" lang="fi-FI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</a:t>
            </a:r>
            <a:r>
              <a:rPr b="0" i="0" lang="fi-FI" sz="4200" u="sng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Nikolai II 1894-1917</a:t>
            </a:r>
            <a:endParaRPr b="0" i="0" sz="4200" u="sng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57200" y="1371600"/>
            <a:ext cx="4059900" cy="53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Pidettiin heikkotahtoisena, jolloin Venäjän nationalistit määräsivät maan politiika</a:t>
            </a:r>
            <a:r>
              <a:rPr lang="fi-FI"/>
              <a:t>sta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Näkyi Suomessa sortokausina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Ei pystynyt kukistamaan vallankumousliikettä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fi-FI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Kahden vallankumouksen jälkeen tsaari perheinensä teloitettiin</a:t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1" name="Google Shape;131;p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4669" y="1628800"/>
            <a:ext cx="3936557" cy="449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i">
  <a:themeElements>
    <a:clrScheme name="Paperi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