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15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5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977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30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86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81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105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360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525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30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623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32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25AD-005D-4C89-B655-58517A967D0F}" type="datetimeFigureOut">
              <a:rPr lang="fi-FI" smtClean="0"/>
              <a:t>7.3.2021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E8A9B-8C12-4F4E-878C-5A985D365D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581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Maaton köyhälistö</a:t>
            </a:r>
            <a:endParaRPr lang="fi-FI" u="sng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>
          <a:xfrm>
            <a:off x="539552" y="1196752"/>
            <a:ext cx="6342856" cy="488600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fi-FI" dirty="0" smtClean="0"/>
              <a:t>Väestönkasvun ja vanhentuneen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lainsäädännön vuoksi yhä useammat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talonpoikien jälkeläiset vajosivat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maattomaksi köyhälistöksi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Tilattomien joukkoon kuului palvelijoita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(piiat ja rengit), aputyövoimaa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(muonarengit, mäkitupalaiset, loiset)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sekä </a:t>
            </a:r>
            <a:r>
              <a:rPr lang="fi-FI" dirty="0" smtClean="0"/>
              <a:t>irtolaisia.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</a:t>
            </a:r>
            <a:r>
              <a:rPr lang="fi-FI" dirty="0" smtClean="0"/>
              <a:t>Mäkitupalaiset omistivat mökin ja sen 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</a:t>
            </a:r>
            <a:r>
              <a:rPr lang="fi-FI" dirty="0" smtClean="0"/>
              <a:t>  ympärillä peltotilkun, jossa harrastivat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</a:t>
            </a:r>
            <a:r>
              <a:rPr lang="fi-FI" dirty="0" smtClean="0"/>
              <a:t>kotitarveviljelyä. Muu elanto maatalouden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</a:t>
            </a:r>
            <a:r>
              <a:rPr lang="fi-FI" dirty="0" smtClean="0"/>
              <a:t> tilapäistyövoimana.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412776"/>
            <a:ext cx="142613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18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Maaton köyhälistö</a:t>
            </a:r>
            <a:endParaRPr lang="fi-FI" u="sng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>
          <a:xfrm flipV="1">
            <a:off x="467544" y="1484783"/>
            <a:ext cx="3960077" cy="45719"/>
          </a:xfrm>
        </p:spPr>
        <p:txBody>
          <a:bodyPr>
            <a:normAutofit fontScale="25000" lnSpcReduction="20000"/>
          </a:bodyPr>
          <a:lstStyle/>
          <a:p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half" idx="2"/>
          </p:nvPr>
        </p:nvSpPr>
        <p:spPr>
          <a:xfrm>
            <a:off x="611560" y="1412776"/>
            <a:ext cx="3896172" cy="4896544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Loiset olivat asunnottomia, jotka kiertelivät talosta taloon ja tekivät töitä kortteeria vastaan</a:t>
            </a:r>
          </a:p>
          <a:p>
            <a:r>
              <a:rPr lang="fi-FI" dirty="0" smtClean="0"/>
              <a:t>Torpparit </a:t>
            </a:r>
            <a:r>
              <a:rPr lang="fi-FI" dirty="0" smtClean="0"/>
              <a:t>olivat maanvuokraajia, joiden oikeudellinen asema oli </a:t>
            </a:r>
            <a:r>
              <a:rPr lang="fi-FI" dirty="0" smtClean="0"/>
              <a:t>heikko. Maksoivat vuokran maasta päivätöillä ja maataloustuotteilla. Vuokrasopimus torpasta oli solmittu toistaiseksi, joten irtisanomissuoja </a:t>
            </a:r>
            <a:r>
              <a:rPr lang="fi-FI" smtClean="0"/>
              <a:t>oli heikko</a:t>
            </a:r>
            <a:endParaRPr lang="fi-FI" dirty="0" smtClean="0"/>
          </a:p>
          <a:p>
            <a:r>
              <a:rPr lang="fi-FI" dirty="0" smtClean="0"/>
              <a:t>Maaseudun väestö kasvoi nopeasti 1800-luvun aikana, samalla tilallisten osuus väheni ja tilattomien kasvoi</a:t>
            </a:r>
          </a:p>
          <a:p>
            <a:r>
              <a:rPr lang="fi-FI" dirty="0" smtClean="0"/>
              <a:t>Puhuttiin maaseudun </a:t>
            </a:r>
            <a:r>
              <a:rPr lang="fi-FI" dirty="0" err="1" smtClean="0"/>
              <a:t>köyhäläistymisestä</a:t>
            </a:r>
            <a:r>
              <a:rPr lang="fi-FI" dirty="0" smtClean="0"/>
              <a:t> eli </a:t>
            </a:r>
            <a:r>
              <a:rPr lang="fi-FI" dirty="0" err="1" smtClean="0"/>
              <a:t>pauperismista</a:t>
            </a:r>
            <a:endParaRPr lang="fi-FI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3"/>
          </p:nvPr>
        </p:nvSpPr>
        <p:spPr>
          <a:xfrm>
            <a:off x="4644008" y="1484784"/>
            <a:ext cx="4041775" cy="639762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528" y="1412776"/>
            <a:ext cx="1486431" cy="471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60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122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Office-teema</vt:lpstr>
      <vt:lpstr>Maaton köyhälistö</vt:lpstr>
      <vt:lpstr>Maaton köyhälistö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Maaton köyhälistö</dc:title>
  <dc:creator>opiskelija</dc:creator>
  <cp:lastModifiedBy>Minna</cp:lastModifiedBy>
  <cp:revision>7</cp:revision>
  <dcterms:created xsi:type="dcterms:W3CDTF">2015-04-15T12:10:41Z</dcterms:created>
  <dcterms:modified xsi:type="dcterms:W3CDTF">2021-03-07T13:14:26Z</dcterms:modified>
</cp:coreProperties>
</file>