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411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59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18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031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60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8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524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0547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982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937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4846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58020-6BB6-4F87-B56D-F839916D6E97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8FD0-74FB-4115-B071-F61EFC3DF2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346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u="sng" dirty="0"/>
              <a:t>Suomi maailmansotien välisenä aikana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Parityö</a:t>
            </a:r>
          </a:p>
        </p:txBody>
      </p:sp>
    </p:spTree>
    <p:extLst>
      <p:ext uri="{BB962C8B-B14F-4D97-AF65-F5344CB8AC3E}">
        <p14:creationId xmlns:p14="http://schemas.microsoft.com/office/powerpoint/2010/main" val="3870887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          </a:t>
            </a:r>
            <a:r>
              <a:rPr lang="fi-FI" u="sng" dirty="0"/>
              <a:t>Poliittinen oikeisto ja vasemmisto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err="1"/>
              <a:t>Oppik.s</a:t>
            </a:r>
            <a:r>
              <a:rPr lang="fi-FI" dirty="0"/>
              <a:t>. 74-77</a:t>
            </a:r>
          </a:p>
          <a:p>
            <a:pPr marL="0" indent="0">
              <a:buNone/>
            </a:pPr>
            <a:r>
              <a:rPr lang="fi-FI" dirty="0"/>
              <a:t>Millä eri tavoin näkyi se, että sodan voittajat hallitsivat sisällissodan jälkeistä Suomea?</a:t>
            </a:r>
          </a:p>
          <a:p>
            <a:pPr marL="0" indent="0">
              <a:buNone/>
            </a:pPr>
            <a:r>
              <a:rPr lang="fi-FI" dirty="0"/>
              <a:t>Miten ja miksi vasemmisto jakaantui sisällissodan jälkeen?</a:t>
            </a:r>
          </a:p>
          <a:p>
            <a:pPr marL="0" indent="0">
              <a:buNone/>
            </a:pPr>
            <a:r>
              <a:rPr lang="fi-FI" dirty="0"/>
              <a:t>Kuvaile vasemmiston toimintaa Suomessa maailmansotien välisenä aikana.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17830" y="2052795"/>
            <a:ext cx="3877707" cy="414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418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</a:t>
            </a:r>
            <a:r>
              <a:rPr lang="fi-FI" u="sng" dirty="0"/>
              <a:t>Urheilu nuoren tasavallan kansallistunnon</a:t>
            </a:r>
            <a:br>
              <a:rPr lang="fi-FI" u="sng" dirty="0"/>
            </a:br>
            <a:r>
              <a:rPr lang="fi-FI" dirty="0"/>
              <a:t>   </a:t>
            </a:r>
            <a:r>
              <a:rPr lang="fi-FI" u="sng" dirty="0"/>
              <a:t>kohottajana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err="1"/>
              <a:t>Oppik.s</a:t>
            </a:r>
            <a:r>
              <a:rPr lang="fi-FI" dirty="0"/>
              <a:t>. 78</a:t>
            </a:r>
          </a:p>
          <a:p>
            <a:pPr marL="0" indent="0">
              <a:buNone/>
            </a:pPr>
            <a:r>
              <a:rPr lang="fi-FI" dirty="0"/>
              <a:t>Millaisia tavoitteita kansainväliselle urheilumenestykselle asetettiin?</a:t>
            </a:r>
          </a:p>
          <a:p>
            <a:pPr marL="0" indent="0">
              <a:buNone/>
            </a:pPr>
            <a:r>
              <a:rPr lang="fi-FI" dirty="0"/>
              <a:t>Miten tavoitteet saavutettiin?</a:t>
            </a:r>
          </a:p>
          <a:p>
            <a:pPr marL="0" indent="0">
              <a:buNone/>
            </a:pPr>
            <a:r>
              <a:rPr lang="fi-FI" dirty="0"/>
              <a:t>Kuvassa Paavo </a:t>
            </a:r>
            <a:r>
              <a:rPr lang="fi-FI"/>
              <a:t>Nurmi </a:t>
            </a:r>
            <a:r>
              <a:rPr lang="fi-FI" smtClean="0"/>
              <a:t>Antwerpenin </a:t>
            </a:r>
            <a:r>
              <a:rPr lang="fi-FI" dirty="0"/>
              <a:t>olympialaisissa 1920</a:t>
            </a:r>
          </a:p>
        </p:txBody>
      </p:sp>
      <p:pic>
        <p:nvPicPr>
          <p:cNvPr id="2050" name="Picture 2" descr="Aiheeseen liittyvä kuv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099" y="1447290"/>
            <a:ext cx="3028486" cy="472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099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              </a:t>
            </a:r>
            <a:r>
              <a:rPr lang="fi-FI" u="sng" dirty="0"/>
              <a:t>Eheyttäminen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 err="1"/>
              <a:t>Oppik.s</a:t>
            </a:r>
            <a:r>
              <a:rPr lang="fi-FI" dirty="0"/>
              <a:t>. 80</a:t>
            </a:r>
          </a:p>
          <a:p>
            <a:pPr marL="0" indent="0">
              <a:buNone/>
            </a:pPr>
            <a:r>
              <a:rPr lang="fi-FI" dirty="0"/>
              <a:t>Mitä eheyttämisellä tarkoitettiin?</a:t>
            </a:r>
          </a:p>
          <a:p>
            <a:pPr marL="0" indent="0">
              <a:buNone/>
            </a:pPr>
            <a:r>
              <a:rPr lang="fi-FI" dirty="0"/>
              <a:t>Kaksikymmentälukua kutsutaan eheyttämisen kaudeksi Suomen historiassa. Millaisia eheyttäviä lakeja säädettiin?</a:t>
            </a:r>
          </a:p>
          <a:p>
            <a:pPr marL="0" indent="0">
              <a:buNone/>
            </a:pPr>
            <a:r>
              <a:rPr lang="fi-FI" dirty="0"/>
              <a:t>Miten eheytyksessä onnistuttiin?</a:t>
            </a:r>
          </a:p>
          <a:p>
            <a:pPr marL="0" indent="0">
              <a:buNone/>
            </a:pPr>
            <a:r>
              <a:rPr lang="fi-FI" dirty="0"/>
              <a:t>Kuvassa kansakoululaisia Pielavedeltä 1920-luvun loppupuolelta.</a:t>
            </a:r>
          </a:p>
        </p:txBody>
      </p:sp>
      <p:pic>
        <p:nvPicPr>
          <p:cNvPr id="1026" name="Picture 2" descr="Kuvahaun tulos haulle kansakoulu 1920-luvull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93" y="1957754"/>
            <a:ext cx="5924707" cy="400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52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xmlns="" id="{1FCD44E1-EDE5-4702-8F94-DE75BB902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	 	</a:t>
            </a:r>
            <a:r>
              <a:rPr lang="fi-FI" u="sng" dirty="0"/>
              <a:t>Pulakausi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xmlns="" id="{8B681473-E21D-4EAA-B4FF-2DA4BF432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629912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 err="1"/>
              <a:t>Oppik.s</a:t>
            </a:r>
            <a:r>
              <a:rPr lang="fi-FI" dirty="0"/>
              <a:t>. 83-84</a:t>
            </a:r>
          </a:p>
          <a:p>
            <a:pPr marL="0" indent="0">
              <a:buNone/>
            </a:pPr>
            <a:r>
              <a:rPr lang="fi-FI" dirty="0"/>
              <a:t>Miten Suomen talous kasvoi sisällissodan jälkeen?</a:t>
            </a:r>
          </a:p>
          <a:p>
            <a:pPr marL="0" indent="0">
              <a:buNone/>
            </a:pPr>
            <a:r>
              <a:rPr lang="fi-FI" dirty="0"/>
              <a:t>Millä tavoin suuri lama näkyi Suomen taloudessa?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Kuvassa poliisin takavarikoimaa laitonta viinaa </a:t>
            </a:r>
            <a:r>
              <a:rPr lang="fi-FI"/>
              <a:t>kieltolain ajalta (1919-32) </a:t>
            </a:r>
            <a:endParaRPr lang="fi-FI" dirty="0"/>
          </a:p>
          <a:p>
            <a:endParaRPr lang="fi-FI" dirty="0"/>
          </a:p>
        </p:txBody>
      </p:sp>
      <p:pic>
        <p:nvPicPr>
          <p:cNvPr id="2050" name="Picture 2" descr="https://upload.wikimedia.org/wikipedia/commons/3/3b/Alkoholin_salakuljettajilta_kieltolain_aikaan_takavarikoitua_saalista_%28musketti.M012-HK10000-2663%29.jpg">
            <a:extLst>
              <a:ext uri="{FF2B5EF4-FFF2-40B4-BE49-F238E27FC236}">
                <a16:creationId xmlns:a16="http://schemas.microsoft.com/office/drawing/2014/main" xmlns="" id="{C9F258A3-60E0-405C-A4DE-86E916174FB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240" y="1825625"/>
            <a:ext cx="6291072" cy="422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18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            </a:t>
            </a:r>
            <a:r>
              <a:rPr lang="fi-FI" u="sng" dirty="0"/>
              <a:t>Poliittinen oikeisto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dirty="0" err="1"/>
              <a:t>Oppik.s</a:t>
            </a:r>
            <a:r>
              <a:rPr lang="fi-FI" dirty="0"/>
              <a:t>. 88-91</a:t>
            </a:r>
          </a:p>
          <a:p>
            <a:pPr marL="0" indent="0">
              <a:buNone/>
            </a:pPr>
            <a:r>
              <a:rPr lang="fi-FI" dirty="0"/>
              <a:t>Millaiset olivat Lapuanliikkeen esikuvat ja tavoitteet?</a:t>
            </a:r>
          </a:p>
          <a:p>
            <a:pPr marL="0" indent="0">
              <a:buNone/>
            </a:pPr>
            <a:r>
              <a:rPr lang="fi-FI" dirty="0"/>
              <a:t>Millaisin keinoin tavoitteisiin pyrittiin?</a:t>
            </a:r>
          </a:p>
          <a:p>
            <a:pPr marL="0" indent="0">
              <a:buNone/>
            </a:pPr>
            <a:r>
              <a:rPr lang="fi-FI" dirty="0"/>
              <a:t>Miten liikkeen lopulta kävi ja miksi?</a:t>
            </a:r>
          </a:p>
          <a:p>
            <a:pPr marL="0" indent="0">
              <a:buNone/>
            </a:pPr>
            <a:r>
              <a:rPr lang="fi-FI" dirty="0"/>
              <a:t>Miksi Suomi säilyi demokratiana?</a:t>
            </a:r>
          </a:p>
          <a:p>
            <a:pPr marL="0" indent="0">
              <a:buNone/>
            </a:pPr>
            <a:r>
              <a:rPr lang="fi-FI" dirty="0"/>
              <a:t>Kuvassa Kosola puhuu talonpoikaismarssilla heinäk. 1930.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19800" y="1920240"/>
            <a:ext cx="5858438" cy="388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017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164</Words>
  <Application>Microsoft Office PowerPoint</Application>
  <PresentationFormat>Mukautettu</PresentationFormat>
  <Paragraphs>31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 Theme</vt:lpstr>
      <vt:lpstr>Suomi maailmansotien välisenä aikana</vt:lpstr>
      <vt:lpstr>                   Poliittinen oikeisto ja vasemmisto </vt:lpstr>
      <vt:lpstr>   Urheilu nuoren tasavallan kansallistunnon    kohottajana</vt:lpstr>
      <vt:lpstr>                       Eheyttäminen</vt:lpstr>
      <vt:lpstr>   Pulakausi</vt:lpstr>
      <vt:lpstr>                     Poliittinen oikeisto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 maailmansotien välisenä aikana</dc:title>
  <dc:creator>Minna</dc:creator>
  <cp:lastModifiedBy>Oppilas</cp:lastModifiedBy>
  <cp:revision>18</cp:revision>
  <dcterms:created xsi:type="dcterms:W3CDTF">2018-01-24T17:32:26Z</dcterms:created>
  <dcterms:modified xsi:type="dcterms:W3CDTF">2021-01-27T10:19:09Z</dcterms:modified>
</cp:coreProperties>
</file>