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ti Koh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337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18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Neuvostoliiton varjosta Euroopan unioniin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i-FI" dirty="0"/>
              <a:t>Suomen ulkopolitiikan isot linjat 1917–1991</a:t>
            </a:r>
            <a:endParaRPr lang="fi" dirty="0"/>
          </a:p>
        </p:txBody>
      </p:sp>
      <p:pic>
        <p:nvPicPr>
          <p:cNvPr id="6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175" y="1700808"/>
            <a:ext cx="8739648" cy="3735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085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186" y="1268760"/>
            <a:ext cx="8694905" cy="331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893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9592" y="967335"/>
            <a:ext cx="7219949" cy="4906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93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236" y="261250"/>
            <a:ext cx="8424936" cy="5976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68376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FD2DD6E-41AC-4D3A-A8B5-1111DEEF208D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9516</TotalTime>
  <Words>12</Words>
  <Application>Microsoft Office PowerPoint</Application>
  <PresentationFormat>Näytössä katseltava diaesitys (4:3)</PresentationFormat>
  <Paragraphs>5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Geneva</vt:lpstr>
      <vt:lpstr>Lucida Grande</vt:lpstr>
      <vt:lpstr>Verdana</vt:lpstr>
      <vt:lpstr>Blank Presentation</vt:lpstr>
      <vt:lpstr>PowerPoint-esitys</vt:lpstr>
      <vt:lpstr>Suomen ulkopolitiikan isot linjat 1917–1991</vt:lpstr>
      <vt:lpstr>PowerPoint-esitys</vt:lpstr>
      <vt:lpstr>PowerPoint-esitys</vt:lpstr>
      <vt:lpstr>PowerPoint-esitys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113</cp:revision>
  <dcterms:created xsi:type="dcterms:W3CDTF">2010-04-19T08:09:13Z</dcterms:created>
  <dcterms:modified xsi:type="dcterms:W3CDTF">2022-04-05T11:23:28Z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