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538D8-AFB1-4AEB-A907-9ED6D90E8913}" type="datetimeFigureOut">
              <a:rPr lang="fi-FI" smtClean="0"/>
              <a:t>24.3.2020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94811-E0F9-4AB6-925C-7DE58F3FF7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4327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538D8-AFB1-4AEB-A907-9ED6D90E8913}" type="datetimeFigureOut">
              <a:rPr lang="fi-FI" smtClean="0"/>
              <a:t>24.3.2020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94811-E0F9-4AB6-925C-7DE58F3FF7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1817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538D8-AFB1-4AEB-A907-9ED6D90E8913}" type="datetimeFigureOut">
              <a:rPr lang="fi-FI" smtClean="0"/>
              <a:t>24.3.2020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94811-E0F9-4AB6-925C-7DE58F3FF7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9904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538D8-AFB1-4AEB-A907-9ED6D90E8913}" type="datetimeFigureOut">
              <a:rPr lang="fi-FI" smtClean="0"/>
              <a:t>24.3.2020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94811-E0F9-4AB6-925C-7DE58F3FF7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833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538D8-AFB1-4AEB-A907-9ED6D90E8913}" type="datetimeFigureOut">
              <a:rPr lang="fi-FI" smtClean="0"/>
              <a:t>24.3.2020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94811-E0F9-4AB6-925C-7DE58F3FF7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3060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538D8-AFB1-4AEB-A907-9ED6D90E8913}" type="datetimeFigureOut">
              <a:rPr lang="fi-FI" smtClean="0"/>
              <a:t>24.3.2020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94811-E0F9-4AB6-925C-7DE58F3FF7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2213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538D8-AFB1-4AEB-A907-9ED6D90E8913}" type="datetimeFigureOut">
              <a:rPr lang="fi-FI" smtClean="0"/>
              <a:t>24.3.2020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94811-E0F9-4AB6-925C-7DE58F3FF7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718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538D8-AFB1-4AEB-A907-9ED6D90E8913}" type="datetimeFigureOut">
              <a:rPr lang="fi-FI" smtClean="0"/>
              <a:t>24.3.2020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94811-E0F9-4AB6-925C-7DE58F3FF7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9585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538D8-AFB1-4AEB-A907-9ED6D90E8913}" type="datetimeFigureOut">
              <a:rPr lang="fi-FI" smtClean="0"/>
              <a:t>24.3.2020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94811-E0F9-4AB6-925C-7DE58F3FF7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6651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538D8-AFB1-4AEB-A907-9ED6D90E8913}" type="datetimeFigureOut">
              <a:rPr lang="fi-FI" smtClean="0"/>
              <a:t>24.3.2020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94811-E0F9-4AB6-925C-7DE58F3FF7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6564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538D8-AFB1-4AEB-A907-9ED6D90E8913}" type="datetimeFigureOut">
              <a:rPr lang="fi-FI" smtClean="0"/>
              <a:t>24.3.2020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94811-E0F9-4AB6-925C-7DE58F3FF7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5265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538D8-AFB1-4AEB-A907-9ED6D90E8913}" type="datetimeFigureOut">
              <a:rPr lang="fi-FI" smtClean="0"/>
              <a:t>24.3.2020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94811-E0F9-4AB6-925C-7DE58F3FF7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904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u="sng" dirty="0" smtClean="0"/>
              <a:t>Vaaran vuodet 1944-48</a:t>
            </a:r>
            <a:endParaRPr lang="fi-FI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8384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                 </a:t>
            </a:r>
            <a:r>
              <a:rPr lang="fi-FI" b="1" u="sng" dirty="0" smtClean="0"/>
              <a:t>Vaaran vuodet 1944-48</a:t>
            </a:r>
            <a:endParaRPr lang="fi-FI" b="1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u="sng" dirty="0" smtClean="0"/>
              <a:t>Sisäpolitiikka</a:t>
            </a:r>
            <a:endParaRPr lang="fi-FI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2513135"/>
            <a:ext cx="5157787" cy="368458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i-FI" b="1" dirty="0" smtClean="0"/>
              <a:t>Rauha 19.9.1944 ja pelottavat rauhanehdot</a:t>
            </a:r>
            <a:r>
              <a:rPr lang="fi-FI" dirty="0" smtClean="0"/>
              <a:t>:</a:t>
            </a:r>
          </a:p>
          <a:p>
            <a:pPr>
              <a:buFontTx/>
              <a:buChar char="-"/>
            </a:pPr>
            <a:r>
              <a:rPr lang="fi-FI" dirty="0"/>
              <a:t>a</a:t>
            </a:r>
            <a:r>
              <a:rPr lang="fi-FI" dirty="0" smtClean="0"/>
              <a:t>rmeijan kotiuttaminen</a:t>
            </a:r>
          </a:p>
          <a:p>
            <a:pPr>
              <a:buFontTx/>
              <a:buChar char="-"/>
            </a:pPr>
            <a:r>
              <a:rPr lang="fi-FI" dirty="0" smtClean="0"/>
              <a:t>Porkkalan luovutus</a:t>
            </a:r>
          </a:p>
          <a:p>
            <a:pPr>
              <a:buFontTx/>
              <a:buChar char="-"/>
            </a:pPr>
            <a:r>
              <a:rPr lang="fi-FI" dirty="0" smtClean="0"/>
              <a:t>Kommunistisen toiminnan salliminen</a:t>
            </a:r>
          </a:p>
          <a:p>
            <a:pPr marL="0" indent="0">
              <a:buNone/>
            </a:pPr>
            <a:r>
              <a:rPr lang="fi-FI" b="1" dirty="0" smtClean="0"/>
              <a:t>Eduskuntavaalit maaliskuu 1945</a:t>
            </a:r>
          </a:p>
          <a:p>
            <a:pPr marL="0" indent="0">
              <a:buNone/>
            </a:pPr>
            <a:r>
              <a:rPr lang="fi-FI" dirty="0" smtClean="0"/>
              <a:t> -&gt; kommunistit voittivat aktiivisen vaalikampanjan jälkeen</a:t>
            </a:r>
          </a:p>
          <a:p>
            <a:pPr>
              <a:buFontTx/>
              <a:buChar char="-"/>
            </a:pPr>
            <a:r>
              <a:rPr lang="fi-FI" dirty="0" smtClean="0"/>
              <a:t>Valvontakomissio</a:t>
            </a:r>
          </a:p>
          <a:p>
            <a:pPr>
              <a:buFontTx/>
              <a:buChar char="-"/>
            </a:pPr>
            <a:r>
              <a:rPr lang="fi-FI" dirty="0" smtClean="0"/>
              <a:t>Sotasyyllisyysoikeudenkäynti</a:t>
            </a:r>
          </a:p>
          <a:p>
            <a:pPr>
              <a:buFontTx/>
              <a:buChar char="-"/>
            </a:pPr>
            <a:r>
              <a:rPr lang="fi-FI" dirty="0" smtClean="0"/>
              <a:t>Asekätkentäjuttu</a:t>
            </a:r>
          </a:p>
          <a:p>
            <a:pPr>
              <a:buFontTx/>
              <a:buChar char="-"/>
            </a:pPr>
            <a:r>
              <a:rPr lang="fi-FI" dirty="0" smtClean="0"/>
              <a:t>Sotakorvausten maksaminen alkaa</a:t>
            </a:r>
          </a:p>
          <a:p>
            <a:pPr marL="0" indent="0">
              <a:buNone/>
            </a:pPr>
            <a:r>
              <a:rPr lang="fi-FI" dirty="0" smtClean="0"/>
              <a:t>-&gt; vallankumoushuhut</a:t>
            </a:r>
          </a:p>
          <a:p>
            <a:pPr marL="0" indent="0">
              <a:buNone/>
            </a:pPr>
            <a:r>
              <a:rPr lang="fi-FI" dirty="0" smtClean="0"/>
              <a:t>Eduskuntavaalit 1948 -&gt; kommunisti hävisivät</a:t>
            </a:r>
          </a:p>
          <a:p>
            <a:pPr>
              <a:buFontTx/>
              <a:buChar char="-"/>
            </a:pPr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pPr>
              <a:buFontTx/>
              <a:buChar char="-"/>
            </a:pPr>
            <a:endParaRPr lang="fi-FI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i-FI" u="sng" dirty="0" smtClean="0"/>
              <a:t>Ulkopolitiikka</a:t>
            </a:r>
            <a:endParaRPr lang="fi-FI" u="sng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dirty="0" smtClean="0"/>
              <a:t>Paasikiven toiminta ja ”Paasikiven linja” ulkopolitiikassa</a:t>
            </a:r>
          </a:p>
          <a:p>
            <a:pPr>
              <a:buFontTx/>
              <a:buChar char="-"/>
            </a:pPr>
            <a:r>
              <a:rPr lang="fi-FI" dirty="0" smtClean="0"/>
              <a:t>Hyvät suhteet Neuvostoliittoon</a:t>
            </a:r>
          </a:p>
          <a:p>
            <a:pPr>
              <a:buFontTx/>
              <a:buChar char="-"/>
            </a:pPr>
            <a:r>
              <a:rPr lang="fi-FI" dirty="0" smtClean="0"/>
              <a:t>NL:n legitiimit oikeudet on tunnustettava</a:t>
            </a:r>
          </a:p>
          <a:p>
            <a:pPr marL="0" indent="0">
              <a:buNone/>
            </a:pPr>
            <a:r>
              <a:rPr lang="fi-FI" dirty="0" smtClean="0"/>
              <a:t>Pariisin rauha 1947</a:t>
            </a:r>
          </a:p>
          <a:p>
            <a:pPr marL="0" indent="0">
              <a:buNone/>
            </a:pPr>
            <a:r>
              <a:rPr lang="fi-FI" dirty="0" smtClean="0"/>
              <a:t>-&gt; valvontakomissio poistui</a:t>
            </a:r>
          </a:p>
          <a:p>
            <a:pPr>
              <a:buFontTx/>
              <a:buChar char="-"/>
            </a:pPr>
            <a:r>
              <a:rPr lang="fi-FI" dirty="0" smtClean="0"/>
              <a:t>Suomi kieltäytyi Marshall-avusta 1947</a:t>
            </a:r>
          </a:p>
          <a:p>
            <a:pPr marL="0" indent="0">
              <a:buNone/>
            </a:pPr>
            <a:r>
              <a:rPr lang="fi-FI" dirty="0" smtClean="0"/>
              <a:t>YYA-sopimus 1948, jonka pohjalle tulevat suhteet pohjautuivat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68959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 smtClean="0"/>
              <a:t>Puolueettomuuspolitiikka 1948-&gt;1991</a:t>
            </a:r>
            <a:endParaRPr lang="fi-FI" u="sng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Sotakorvaukset saatiin maksetuksi 1952</a:t>
            </a:r>
          </a:p>
          <a:p>
            <a:r>
              <a:rPr lang="fi-FI" dirty="0" smtClean="0"/>
              <a:t>Helsingin olympialaiset 1952</a:t>
            </a:r>
          </a:p>
          <a:p>
            <a:r>
              <a:rPr lang="fi-FI" dirty="0" smtClean="0"/>
              <a:t>Suomi Pohjoismaiden neuvoston jäseneksi 1955</a:t>
            </a:r>
          </a:p>
          <a:p>
            <a:r>
              <a:rPr lang="fi-FI" dirty="0" smtClean="0"/>
              <a:t>Suomi Yhdistyneiden kansakuntien jäseneksi 1955</a:t>
            </a:r>
          </a:p>
          <a:p>
            <a:r>
              <a:rPr lang="fi-FI" dirty="0" smtClean="0"/>
              <a:t>Neuvostoliitto </a:t>
            </a:r>
            <a:r>
              <a:rPr lang="fi-FI" smtClean="0"/>
              <a:t>palautti Porkkalan 1956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7190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104</Words>
  <Application>Microsoft Office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Vaaran vuodet 1944-48</vt:lpstr>
      <vt:lpstr>                 Vaaran vuodet 1944-48</vt:lpstr>
      <vt:lpstr>Puolueettomuuspolitiikka 1948-&gt;1991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Vaaran vuodet 1944-48</dc:title>
  <dc:creator>Minna</dc:creator>
  <cp:lastModifiedBy>Minna</cp:lastModifiedBy>
  <cp:revision>6</cp:revision>
  <dcterms:created xsi:type="dcterms:W3CDTF">2020-03-24T11:00:43Z</dcterms:created>
  <dcterms:modified xsi:type="dcterms:W3CDTF">2020-03-24T11:21:45Z</dcterms:modified>
</cp:coreProperties>
</file>