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56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73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86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69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00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151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6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339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38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51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81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66E19-1C85-4564-97F9-C1D825B3C923}" type="datetimeFigureOut">
              <a:rPr lang="fi-FI" smtClean="0"/>
              <a:t>4.10.2020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52AD-A7F0-4E8D-A6C3-F33C6660C2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96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8185" y="400295"/>
            <a:ext cx="10779369" cy="1325563"/>
          </a:xfrm>
        </p:spPr>
        <p:txBody>
          <a:bodyPr/>
          <a:lstStyle/>
          <a:p>
            <a:r>
              <a:rPr lang="fi-FI" u="sng" dirty="0" smtClean="0"/>
              <a:t>Venäjän vallankumoukset ja NL:n alkuvaiheet</a:t>
            </a:r>
            <a:endParaRPr lang="fi-FI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Helmikuun (maaliskuun) vallankumous 1917</a:t>
            </a:r>
          </a:p>
          <a:p>
            <a:pPr>
              <a:buFontTx/>
              <a:buChar char="-"/>
            </a:pPr>
            <a:r>
              <a:rPr lang="fi-FI" dirty="0" smtClean="0"/>
              <a:t>Kansa oli tyytymätön yksinvaltaisen Nikolai II:n hallinnon byrokraattisuuteen ja tehottomuuteen ja vaati uudistuksia</a:t>
            </a:r>
          </a:p>
          <a:p>
            <a:pPr>
              <a:buFontTx/>
              <a:buChar char="-"/>
            </a:pPr>
            <a:r>
              <a:rPr lang="fi-FI" dirty="0" smtClean="0"/>
              <a:t>Huonosti sujunut sota kiihdytti tyytymättömyyttä</a:t>
            </a:r>
          </a:p>
          <a:p>
            <a:pPr>
              <a:buFontTx/>
              <a:buChar char="-"/>
            </a:pPr>
            <a:r>
              <a:rPr lang="fi-FI" dirty="0" smtClean="0"/>
              <a:t>Helmikuun vallankumouksessa Nikolai II luopui vallasta ja valtaan nousi väliaikainen hallitus, joka koostui uudistusmielisistä porvareista</a:t>
            </a:r>
          </a:p>
          <a:p>
            <a:pPr>
              <a:buFontTx/>
              <a:buChar char="-"/>
            </a:pPr>
            <a:r>
              <a:rPr lang="fi-FI" dirty="0" smtClean="0"/>
              <a:t>Venäjä jatkoi sotaa</a:t>
            </a:r>
            <a:endParaRPr lang="fi-FI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725857"/>
            <a:ext cx="5767754" cy="425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Venäjän vallankumoukset ja NL:n alkuvaiheet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err="1" smtClean="0"/>
              <a:t>Lokakuun(Marraskuun</a:t>
            </a:r>
            <a:r>
              <a:rPr lang="fi-FI" b="1" dirty="0" smtClean="0"/>
              <a:t>) vallankumous 1917</a:t>
            </a:r>
          </a:p>
          <a:p>
            <a:pPr>
              <a:buFontTx/>
              <a:buChar char="-"/>
            </a:pPr>
            <a:r>
              <a:rPr lang="fi-FI" dirty="0" smtClean="0"/>
              <a:t>Tsaarin luovuttua vallasta bolsevikit alkoivat vähitellen palailla maahan ja Saksa tuki tätä toimintaa</a:t>
            </a:r>
          </a:p>
          <a:p>
            <a:pPr>
              <a:buFontTx/>
              <a:buChar char="-"/>
            </a:pPr>
            <a:r>
              <a:rPr lang="fi-FI" dirty="0" smtClean="0"/>
              <a:t>Myös Lenin palasi maahan ja lupasi kansalle ”leipää, työtä ja rauhaa”</a:t>
            </a:r>
          </a:p>
          <a:p>
            <a:pPr>
              <a:buFontTx/>
              <a:buChar char="-"/>
            </a:pPr>
            <a:r>
              <a:rPr lang="fi-FI" dirty="0" smtClean="0"/>
              <a:t>Bolsevikit myös ajoivat yleistä äänioikeutta ja vallan siirtoa työläisten ja sotilaiden neuvostoille, joita perustettiin maahan</a:t>
            </a:r>
          </a:p>
          <a:p>
            <a:pPr>
              <a:buFontTx/>
              <a:buChar char="-"/>
            </a:pPr>
            <a:r>
              <a:rPr lang="fi-FI" dirty="0" smtClean="0"/>
              <a:t>Neuvostojen avulla bolsevikit kaappasivat vallan maassa ja pidättivät väliaikaisen hallituksen jäsenet</a:t>
            </a:r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39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Venäjän vallankumoukset ja NL:n alkuvaiheet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2276"/>
            <a:ext cx="5181600" cy="48181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Sisällissodan kausi 1918-1921</a:t>
            </a:r>
          </a:p>
          <a:p>
            <a:pPr>
              <a:buFontTx/>
              <a:buChar char="-"/>
            </a:pPr>
            <a:r>
              <a:rPr lang="fi-FI" dirty="0" smtClean="0"/>
              <a:t>Maaliskuussa 1918 erillisrauha saksan kanssa ankarin ehdoin</a:t>
            </a:r>
          </a:p>
          <a:p>
            <a:pPr>
              <a:buFontTx/>
              <a:buChar char="-"/>
            </a:pPr>
            <a:r>
              <a:rPr lang="fi-FI" dirty="0" smtClean="0"/>
              <a:t>Pääkaupungin siirto Pietarista Moskovaan</a:t>
            </a:r>
          </a:p>
          <a:p>
            <a:pPr>
              <a:buFontTx/>
              <a:buChar char="-"/>
            </a:pPr>
            <a:r>
              <a:rPr lang="fi-FI" dirty="0" smtClean="0"/>
              <a:t>Vanha oikeuslaitos lakkautettiin</a:t>
            </a:r>
          </a:p>
          <a:p>
            <a:pPr>
              <a:buFontTx/>
              <a:buChar char="-"/>
            </a:pPr>
            <a:r>
              <a:rPr lang="fi-FI" dirty="0" smtClean="0"/>
              <a:t>Uusi ajanlasku</a:t>
            </a:r>
          </a:p>
          <a:p>
            <a:pPr>
              <a:buFontTx/>
              <a:buChar char="-"/>
            </a:pPr>
            <a:r>
              <a:rPr lang="fi-FI" dirty="0" smtClean="0"/>
              <a:t>Yleinen äänioikeus</a:t>
            </a:r>
          </a:p>
          <a:p>
            <a:pPr>
              <a:buFontTx/>
              <a:buChar char="-"/>
            </a:pPr>
            <a:r>
              <a:rPr lang="fi-FI" dirty="0" smtClean="0"/>
              <a:t>Tsaari perheineen teloitettiin</a:t>
            </a:r>
          </a:p>
          <a:p>
            <a:pPr>
              <a:buFontTx/>
              <a:buChar char="-"/>
            </a:pPr>
            <a:r>
              <a:rPr lang="fi-FI" dirty="0" smtClean="0"/>
              <a:t>Venäjä ajautui sisällissotaan bolsevikkien ja Länsivaltojen tukeman valkoisen armeijan välillä</a:t>
            </a:r>
          </a:p>
          <a:p>
            <a:pPr>
              <a:buFontTx/>
              <a:buChar char="-"/>
            </a:pPr>
            <a:r>
              <a:rPr lang="fi-FI" dirty="0" smtClean="0"/>
              <a:t>Sota päättyi puna-armeijan voittoon 1921</a:t>
            </a:r>
          </a:p>
          <a:p>
            <a:pPr>
              <a:buFontTx/>
              <a:buChar char="-"/>
            </a:pPr>
            <a:r>
              <a:rPr lang="fi-FI" dirty="0" smtClean="0"/>
              <a:t>1921 Sosialististen Neuvostotasavaltojen </a:t>
            </a:r>
            <a:r>
              <a:rPr lang="fi-FI" dirty="0" smtClean="0"/>
              <a:t>liitto</a:t>
            </a:r>
          </a:p>
          <a:p>
            <a:pPr>
              <a:buFontTx/>
              <a:buChar char="-"/>
            </a:pPr>
            <a:r>
              <a:rPr lang="fi-FI" dirty="0"/>
              <a:t>Kartta sisällissodan kulusta. bolševikkien hallitsemat alueet. Sininen: 1918. Keltainen: 1919. Punainen: 1921.</a:t>
            </a:r>
            <a:endParaRPr lang="fi-FI" dirty="0" smtClean="0"/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4923" y="1690688"/>
            <a:ext cx="478887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Venäjän vallankumoukset ja NL:n alkuvaiheet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Stalinin hallinto 1924-1953</a:t>
            </a:r>
          </a:p>
          <a:p>
            <a:pPr>
              <a:buFontTx/>
              <a:buChar char="-"/>
            </a:pPr>
            <a:r>
              <a:rPr lang="fi-FI" dirty="0" smtClean="0"/>
              <a:t>Lenin kuoli 1924</a:t>
            </a:r>
          </a:p>
          <a:p>
            <a:pPr>
              <a:buFontTx/>
              <a:buChar char="-"/>
            </a:pPr>
            <a:r>
              <a:rPr lang="fi-FI" dirty="0" smtClean="0"/>
              <a:t>Valtataistelun jälkeen maan johtoon Stalin</a:t>
            </a:r>
          </a:p>
          <a:p>
            <a:pPr>
              <a:buFontTx/>
              <a:buChar char="-"/>
            </a:pPr>
            <a:r>
              <a:rPr lang="fi-FI" dirty="0" smtClean="0"/>
              <a:t>Maailmanvallankumouksesta luopuminen</a:t>
            </a:r>
          </a:p>
          <a:p>
            <a:pPr>
              <a:buFontTx/>
              <a:buChar char="-"/>
            </a:pPr>
            <a:r>
              <a:rPr lang="fi-FI" dirty="0" smtClean="0"/>
              <a:t>Vähitellen poliittinen valta keskittyi Stalinin käsiin ja hänestä tuli diktaattori</a:t>
            </a:r>
          </a:p>
          <a:p>
            <a:pPr>
              <a:buFontTx/>
              <a:buChar char="-"/>
            </a:pPr>
            <a:r>
              <a:rPr lang="fi-FI" dirty="0" smtClean="0"/>
              <a:t>Totalitarismi</a:t>
            </a:r>
          </a:p>
          <a:p>
            <a:pPr>
              <a:buFontTx/>
              <a:buChar char="-"/>
            </a:pPr>
            <a:r>
              <a:rPr lang="fi-FI" dirty="0" smtClean="0"/>
              <a:t>Terrori </a:t>
            </a:r>
            <a:r>
              <a:rPr lang="fi-FI" smtClean="0"/>
              <a:t>1934 alkaen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Poliittisten vastustajien ja vähemmistökansallisuuksien vainot</a:t>
            </a:r>
          </a:p>
          <a:p>
            <a:pPr>
              <a:buFontTx/>
              <a:buChar char="-"/>
            </a:pPr>
            <a:r>
              <a:rPr lang="fi-FI" dirty="0" smtClean="0"/>
              <a:t>Maatalouden pakkokollektivisointi ja kulakkien murhat</a:t>
            </a:r>
          </a:p>
          <a:p>
            <a:pPr>
              <a:buFontTx/>
              <a:buChar char="-"/>
            </a:pPr>
            <a:r>
              <a:rPr lang="fi-FI" dirty="0" smtClean="0"/>
              <a:t>Tiukka suunnitelmatalous ja viisivuotissuunnitelmat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0738" y="1690688"/>
            <a:ext cx="4021016" cy="43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225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Venäjän vallankumoukset ja NL:n alkuvaiheet</vt:lpstr>
      <vt:lpstr>Venäjän vallankumoukset ja NL:n alkuvaiheet</vt:lpstr>
      <vt:lpstr>Venäjän vallankumoukset ja NL:n alkuvaiheet</vt:lpstr>
      <vt:lpstr>Venäjän vallankumoukset ja NL:n alkuvaiheet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Venäjän vallankumoukset ja NL:n alkuvaiheet</dc:title>
  <dc:creator>Minna</dc:creator>
  <cp:lastModifiedBy>Minna</cp:lastModifiedBy>
  <cp:revision>19</cp:revision>
  <dcterms:created xsi:type="dcterms:W3CDTF">2018-08-26T10:51:08Z</dcterms:created>
  <dcterms:modified xsi:type="dcterms:W3CDTF">2020-10-04T11:08:06Z</dcterms:modified>
</cp:coreProperties>
</file>