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2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mo Päivärinta" initials="" lastIdx="1" clrIdx="0"/>
  <p:cmAuthor id="2" name="Vesa Vihervä" initials="" lastIdx="1" clrIdx="1"/>
  <p:cmAuthor id="3" name="Antti Kohi" initials="" lastIdx="2" clrIdx="2"/>
  <p:cmAuthor id="4" name="Hannele Palo" initials="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61"/>
    <p:restoredTop sz="94658"/>
  </p:normalViewPr>
  <p:slideViewPr>
    <p:cSldViewPr>
      <p:cViewPr>
        <p:scale>
          <a:sx n="78" d="100"/>
          <a:sy n="78" d="100"/>
        </p:scale>
        <p:origin x="-912" y="2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177087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vanha kirja s. 104</a:t>
            </a:r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5803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vanha kirja s. 104</a:t>
            </a: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8186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vanha kirja s. 104</a:t>
            </a:r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0372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/>
              <a:t>vanha kirja s. 104</a:t>
            </a:r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9555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/>
              <a:t>kartta vanha kirja s. 104</a:t>
            </a:r>
          </a:p>
          <a:p>
            <a:pPr lvl="0" rtl="0">
              <a:spcBef>
                <a:spcPts val="0"/>
              </a:spcBef>
              <a:buNone/>
            </a:pPr>
            <a:r>
              <a:rPr lang="fi-FI"/>
              <a:t>Tein tällaisen jutun, vähän vanhaa pp-esitystä uudella tavalla kartan päällä, ei kauheasti pedagogiikkaa mutta jotain pitää dekolnisaatiostakin olla sidottuna kylmään sotaan</a:t>
            </a:r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899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Vedä kuva paikkamerkkiin tai lisää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perustyylejä naps.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Forum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251383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</a:t>
            </a:r>
            <a:r>
              <a:rPr lang="fi-FI" altLang="fi-FI" sz="2400" i="0" dirty="0" smtClean="0">
                <a:solidFill>
                  <a:schemeClr val="accent1"/>
                </a:solidFill>
              </a:rPr>
              <a:t>13	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" sz="2400" b="1" i="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Kylmää sotaa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-FI" sz="2400" b="1" i="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k</a:t>
            </a:r>
            <a:r>
              <a:rPr lang="fi" sz="2400" b="1" i="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olmannessa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fi" sz="2400" b="1" i="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maailmassa</a:t>
            </a:r>
            <a:endParaRPr lang="fi" sz="2400" b="1" i="0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/>
              <a:t>Kylmän sodan osapuolet ja dekolonisaatio</a:t>
            </a:r>
          </a:p>
        </p:txBody>
      </p:sp>
      <p:pic>
        <p:nvPicPr>
          <p:cNvPr id="96" name="Shape 96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23"/>
          <p:cNvSpPr/>
          <p:nvPr/>
        </p:nvSpPr>
        <p:spPr>
          <a:xfrm>
            <a:off x="3488699" y="5085184"/>
            <a:ext cx="2166600" cy="650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</p:spTree>
    <p:extLst>
      <p:ext uri="{BB962C8B-B14F-4D97-AF65-F5344CB8AC3E}">
        <p14:creationId xmlns:p14="http://schemas.microsoft.com/office/powerpoint/2010/main" val="56164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/>
              <a:t>Kylmän sodan osapuolet ja dekolonisaatio</a:t>
            </a: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/>
          <p:nvPr/>
        </p:nvSpPr>
        <p:spPr>
          <a:xfrm>
            <a:off x="389550" y="2635950"/>
            <a:ext cx="2580600" cy="2216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Yhdysvallat: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kapitalismi ja demokratia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johtava talousmahti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yritti padota kommunismia sotilasliitoilla (Nato ym.)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tuki oikeistolaisia hallituksia</a:t>
            </a:r>
          </a:p>
        </p:txBody>
      </p:sp>
      <p:sp>
        <p:nvSpPr>
          <p:cNvPr id="7" name="Shape 123"/>
          <p:cNvSpPr/>
          <p:nvPr/>
        </p:nvSpPr>
        <p:spPr>
          <a:xfrm>
            <a:off x="3488699" y="5085184"/>
            <a:ext cx="2166600" cy="650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</p:spTree>
    <p:extLst>
      <p:ext uri="{BB962C8B-B14F-4D97-AF65-F5344CB8AC3E}">
        <p14:creationId xmlns:p14="http://schemas.microsoft.com/office/powerpoint/2010/main" val="40333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/>
              <a:t>Kylmän sodan osapuolet ja dekolonisaatio</a:t>
            </a: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/>
          <p:nvPr/>
        </p:nvSpPr>
        <p:spPr>
          <a:xfrm>
            <a:off x="6002700" y="855350"/>
            <a:ext cx="2751900" cy="2216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Neuvostoliitto: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suunnitelmatalous ja sosialismi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tuki vasemmistolaisia hallituksia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kontrolloi Itä-Euroopan kansandemokratioita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Naton vastavoimana Varsovan liitto</a:t>
            </a:r>
          </a:p>
        </p:txBody>
      </p:sp>
      <p:sp>
        <p:nvSpPr>
          <p:cNvPr id="7" name="Shape 123"/>
          <p:cNvSpPr/>
          <p:nvPr/>
        </p:nvSpPr>
        <p:spPr>
          <a:xfrm>
            <a:off x="3488699" y="5085184"/>
            <a:ext cx="2166600" cy="650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</p:spTree>
    <p:extLst>
      <p:ext uri="{BB962C8B-B14F-4D97-AF65-F5344CB8AC3E}">
        <p14:creationId xmlns:p14="http://schemas.microsoft.com/office/powerpoint/2010/main" val="19244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 dirty="0"/>
              <a:t>Kylmän sodan osapuolet ja dekolonisaatio</a:t>
            </a:r>
          </a:p>
        </p:txBody>
      </p:sp>
      <p:pic>
        <p:nvPicPr>
          <p:cNvPr id="122" name="Shape 122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/>
          <p:nvPr/>
        </p:nvSpPr>
        <p:spPr>
          <a:xfrm>
            <a:off x="6002700" y="3592200"/>
            <a:ext cx="2751900" cy="265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fi-FI" sz="1200" b="1" i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ekolonisaatio:</a:t>
            </a:r>
            <a:endParaRPr lang="fi-FI" sz="1200" b="1" i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NL:n tuki siirtomaiden vapautusliikkeille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maailman kaksinapaisuuden heikkeneminen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YK sai paljon uusia jäseniä, mikä vähensi USA:n ja NL:n vaikutusvaltaa järjestössä</a:t>
            </a:r>
            <a:endParaRPr lang="fi-FI" b="1" i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Shape 123"/>
          <p:cNvSpPr/>
          <p:nvPr/>
        </p:nvSpPr>
        <p:spPr>
          <a:xfrm>
            <a:off x="3488699" y="5085184"/>
            <a:ext cx="2166600" cy="650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</p:spTree>
    <p:extLst>
      <p:ext uri="{BB962C8B-B14F-4D97-AF65-F5344CB8AC3E}">
        <p14:creationId xmlns:p14="http://schemas.microsoft.com/office/powerpoint/2010/main" val="30003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85800" y="119750"/>
            <a:ext cx="7772400" cy="735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/>
              <a:t>Kylmän sodan osapuolet ja dekolonisaatio</a:t>
            </a:r>
          </a:p>
        </p:txBody>
      </p:sp>
      <p:pic>
        <p:nvPicPr>
          <p:cNvPr id="131" name="Shape 131"/>
          <p:cNvPicPr preferRelativeResize="0"/>
          <p:nvPr/>
        </p:nvPicPr>
        <p:blipFill rotWithShape="1">
          <a:blip r:embed="rId3">
            <a:alphaModFix/>
          </a:blip>
          <a:srcRect t="7827" b="18257"/>
          <a:stretch/>
        </p:blipFill>
        <p:spPr>
          <a:xfrm>
            <a:off x="389550" y="855350"/>
            <a:ext cx="8364899" cy="41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Shape 132"/>
          <p:cNvSpPr/>
          <p:nvPr/>
        </p:nvSpPr>
        <p:spPr>
          <a:xfrm>
            <a:off x="3488699" y="4944875"/>
            <a:ext cx="2166600" cy="675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8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tilanne 1980-luvun alussa</a:t>
            </a:r>
          </a:p>
        </p:txBody>
      </p:sp>
      <p:sp>
        <p:nvSpPr>
          <p:cNvPr id="133" name="Shape 133"/>
          <p:cNvSpPr/>
          <p:nvPr/>
        </p:nvSpPr>
        <p:spPr>
          <a:xfrm>
            <a:off x="389550" y="2635950"/>
            <a:ext cx="2580600" cy="2216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Yhdysvallat: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kapitalismi ja demokratia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johtava talousmahti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yritti padota kommunismia sotilasliitoilla (Nato ym.)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tuki oikeistolaisia hallituksia</a:t>
            </a:r>
          </a:p>
        </p:txBody>
      </p:sp>
      <p:sp>
        <p:nvSpPr>
          <p:cNvPr id="134" name="Shape 134"/>
          <p:cNvSpPr/>
          <p:nvPr/>
        </p:nvSpPr>
        <p:spPr>
          <a:xfrm>
            <a:off x="6002700" y="855350"/>
            <a:ext cx="2751900" cy="2216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Neuvostoliitto: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suunnitelmatalous ja sosialismi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tuki vasemmistolaisia hallituksia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kontrolloi Itä-Euroopan kansandemokratioita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Naton vastavoimana Varsovan liitto</a:t>
            </a:r>
          </a:p>
        </p:txBody>
      </p:sp>
      <p:sp>
        <p:nvSpPr>
          <p:cNvPr id="135" name="Shape 135"/>
          <p:cNvSpPr/>
          <p:nvPr/>
        </p:nvSpPr>
        <p:spPr>
          <a:xfrm>
            <a:off x="6002700" y="3592200"/>
            <a:ext cx="2751900" cy="265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sz="1200" b="1" i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dekolonisaatio:</a:t>
            </a:r>
            <a:endParaRPr lang="fi-FI" sz="1200" b="1" i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NL:n </a:t>
            </a: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tuki siirtomaiden vapautusliikkeille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maailman kaksinapaisuuden heikkeneminen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fi-FI" sz="1200" b="1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YK sai paljon uusia jäseniä, mikä vähensi USA:n ja NL:n vaikutusvaltaa järjestössä</a:t>
            </a:r>
          </a:p>
        </p:txBody>
      </p:sp>
    </p:spTree>
    <p:extLst>
      <p:ext uri="{BB962C8B-B14F-4D97-AF65-F5344CB8AC3E}">
        <p14:creationId xmlns:p14="http://schemas.microsoft.com/office/powerpoint/2010/main" val="27950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pe-ppt_pohja" id="{5733D5CD-3864-A844-87E4-12B4A7516803}" vid="{DD135B07-40C7-0E46-8712-5E6F024D19D3}"/>
    </a:ext>
  </a:ext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d9c6b2-3655-4504-8205-749f4c2876db"/>
    <ValoIntranetConfidentiality xmlns="a8d9c6b2-3655-4504-8205-749f4c2876db" xsi:nil="true"/>
    <TaxKeywordTaxHTField xmlns="a8d9c6b2-3655-4504-8205-749f4c2876db">
      <Terms xmlns="http://schemas.microsoft.com/office/infopath/2007/PartnerControls"/>
    </TaxKeywordTaxHTField>
    <ValoIntranetDocumentOwner xmlns="a8d9c6b2-3655-4504-8205-749f4c2876db">
      <UserInfo>
        <DisplayName/>
        <AccountId xsi:nil="true"/>
        <AccountType/>
      </UserInfo>
    </ValoIntranetDocumentOwner>
    <ValoIntranetDocumentType xmlns="a8d9c6b2-3655-4504-8205-749f4c2876db" xsi:nil="true"/>
    <ValoIntranetPreservationTime xmlns="a8d9c6b2-3655-4504-8205-749f4c2876db">1 vuosi</ValoIntranetPreservationTi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iva Dokumentti 2" ma:contentTypeID="0x0101006A759CC3617D4A198264873379924809007A1E2605DCD38D45AFD65C9D5303E4F7" ma:contentTypeVersion="6" ma:contentTypeDescription="Luo uusi asiakirja." ma:contentTypeScope="" ma:versionID="828e98d423d5acdb6cf5c3f1a5a9947e">
  <xsd:schema xmlns:xsd="http://www.w3.org/2001/XMLSchema" xmlns:xs="http://www.w3.org/2001/XMLSchema" xmlns:p="http://schemas.microsoft.com/office/2006/metadata/properties" xmlns:ns2="a8d9c6b2-3655-4504-8205-749f4c2876db" targetNamespace="http://schemas.microsoft.com/office/2006/metadata/properties" ma:root="true" ma:fieldsID="51587bf6ca1a57cb963cd34efc547897" ns2:_="">
    <xsd:import namespace="a8d9c6b2-3655-4504-8205-749f4c2876db"/>
    <xsd:element name="properties">
      <xsd:complexType>
        <xsd:sequence>
          <xsd:element name="documentManagement">
            <xsd:complexType>
              <xsd:all>
                <xsd:element ref="ns2:ValoIntranetDocumentOwner" minOccurs="0"/>
                <xsd:element ref="ns2:ValoIntranetDocumentType" minOccurs="0"/>
                <xsd:element ref="ns2:ValoIntranetConfidentiality" minOccurs="0"/>
                <xsd:element ref="ns2:ValoIntranetPreservationTime" minOccurs="0"/>
                <xsd:element ref="ns2:TaxKeywordTaxHTFiel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9c6b2-3655-4504-8205-749f4c2876db" elementFormDefault="qualified">
    <xsd:import namespace="http://schemas.microsoft.com/office/2006/documentManagement/types"/>
    <xsd:import namespace="http://schemas.microsoft.com/office/infopath/2007/PartnerControls"/>
    <xsd:element name="ValoIntranetDocumentOwner" ma:index="8" nillable="true" ma:displayName="Omistaja" ma:list="UserInfo" ma:SharePointGroup="0" ma:internalName="ValoIntranet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IntranetDocumentType" ma:index="9" nillable="true" ma:displayName="Tyyppi" ma:internalName="ValoIntranetDocument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opimus"/>
          <xsd:enumeration value="Suunnitelma"/>
          <xsd:enumeration value="Tiedote"/>
        </xsd:restriction>
      </xsd:simpleType>
    </xsd:element>
    <xsd:element name="ValoIntranetConfidentiality" ma:index="10" nillable="true" ma:displayName="Luottamuksellisuus" ma:internalName="ValoIntranetConfidentiality">
      <xsd:simpleType>
        <xsd:restriction base="dms:Choice">
          <xsd:enumeration value="Julkinen"/>
          <xsd:enumeration value="Luottamuksellinen"/>
          <xsd:enumeration value="Salainen"/>
          <xsd:enumeration value="Sisäinen"/>
        </xsd:restriction>
      </xsd:simpleType>
    </xsd:element>
    <xsd:element name="ValoIntranetPreservationTime" ma:index="11" nillable="true" ma:displayName="Säilytysaika" ma:default="1 vuosi" ma:internalName="ValoIntranetPreservationTime">
      <xsd:simpleType>
        <xsd:restriction base="dms:Choice">
          <xsd:enumeration value="1 vuosi"/>
          <xsd:enumeration value="3 vuotta"/>
          <xsd:enumeration value="5 vuotta"/>
          <xsd:enumeration value="Aina"/>
        </xsd:restriction>
      </xsd:simpleType>
    </xsd:element>
    <xsd:element name="TaxKeywordTaxHTField" ma:index="12" nillable="true" ma:taxonomy="true" ma:internalName="TaxKeywordTaxHTField" ma:taxonomyFieldName="TaxKeyword" ma:displayName="Yrityksen avainsanat" ma:fieldId="{23f27201-bee3-471e-b2e7-b64fd8b7ca38}" ma:taxonomyMulti="true" ma:sspId="1b7528bd-6053-4c54-9fa3-c362d387d92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a3bf15aa-9e81-4b24-a427-75a26834ba2b}" ma:internalName="TaxCatchAll" ma:showField="CatchAllData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a3bf15aa-9e81-4b24-a427-75a26834ba2b}" ma:internalName="TaxCatchAllLabel" ma:readOnly="true" ma:showField="CatchAllDataLabel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C69D417-8C22-437C-8803-F9A9448B181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a8d9c6b2-3655-4504-8205-749f4c2876db"/>
  </ds:schemaRefs>
</ds:datastoreItem>
</file>

<file path=customXml/itemProps2.xml><?xml version="1.0" encoding="utf-8"?>
<ds:datastoreItem xmlns:ds="http://schemas.openxmlformats.org/officeDocument/2006/customXml" ds:itemID="{670A98C9-F725-421C-A119-76FAAE779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d9c6b2-3655-4504-8205-749f4c2876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ppt-ope_pohja</Template>
  <TotalTime>357</TotalTime>
  <Words>202</Words>
  <Application>Microsoft Office PowerPoint</Application>
  <PresentationFormat>Näytössä katseltava diaesitys (4:3)</PresentationFormat>
  <Paragraphs>50</Paragraphs>
  <Slides>6</Slides>
  <Notes>6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Blank Presentation</vt:lpstr>
      <vt:lpstr>PowerPoint-esitys</vt:lpstr>
      <vt:lpstr>Kylmän sodan osapuolet ja dekolonisaatio</vt:lpstr>
      <vt:lpstr>Kylmän sodan osapuolet ja dekolonisaatio</vt:lpstr>
      <vt:lpstr>Kylmän sodan osapuolet ja dekolonisaatio</vt:lpstr>
      <vt:lpstr>Kylmän sodan osapuolet ja dekolonisaatio</vt:lpstr>
      <vt:lpstr>Kylmän sodan osapuolet ja dekolonisaatio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-käyttäjä</dc:creator>
  <cp:lastModifiedBy>Opiskelija</cp:lastModifiedBy>
  <cp:revision>56</cp:revision>
  <dcterms:created xsi:type="dcterms:W3CDTF">2016-09-06T12:02:22Z</dcterms:created>
  <dcterms:modified xsi:type="dcterms:W3CDTF">2020-09-14T06:12:06Z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  <property fmtid="{D5CDD505-2E9C-101B-9397-08002B2CF9AE}" pid="3" name="ContentTypeId">
    <vt:lpwstr>0x0101006A759CC3617D4A198264873379924809007A1E2605DCD38D45AFD65C9D5303E4F7</vt:lpwstr>
  </property>
  <property fmtid="{D5CDD505-2E9C-101B-9397-08002B2CF9AE}" pid="4" name="TaxKeyword">
    <vt:lpwstr/>
  </property>
</Properties>
</file>