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1891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522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726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03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922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1852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8996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192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8424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9342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3127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ECE54-8AD7-4035-B76A-A0FDA0A1BD18}" type="datetimeFigureOut">
              <a:rPr lang="fi-FI" smtClean="0"/>
              <a:t>5.8.2024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2E7F4-A3C4-47CF-8A4D-0B8A0D1166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477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494080"/>
            <a:ext cx="10515600" cy="912690"/>
          </a:xfrm>
        </p:spPr>
        <p:txBody>
          <a:bodyPr/>
          <a:lstStyle/>
          <a:p>
            <a:r>
              <a:rPr lang="fi-FI" dirty="0"/>
              <a:t>            </a:t>
            </a:r>
            <a:r>
              <a:rPr lang="fi-FI" u="sng" dirty="0"/>
              <a:t>Kansainväliset suhteet HI02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277816"/>
            <a:ext cx="5181600" cy="529883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u="sng" dirty="0"/>
              <a:t>Tavoitteet</a:t>
            </a:r>
          </a:p>
          <a:p>
            <a:r>
              <a:rPr lang="fi-FI" dirty="0"/>
              <a:t>Hallitset kansainvälisen politiikan peruskäsitteistön ja keskeisimmät teoreettiset selitysmallit 1800-luvulta nykypäiviin</a:t>
            </a:r>
          </a:p>
          <a:p>
            <a:r>
              <a:rPr lang="fi-FI" dirty="0"/>
              <a:t>Osaat eritellä aatteiden ja taloudellisten eturistiriitojen vaikutuksen kansainvälisten suhteiden historiassa ja pystyt arvioimaan niiden vaikutusta nykypäivään ja tulevaisuuteen</a:t>
            </a:r>
          </a:p>
          <a:p>
            <a:r>
              <a:rPr lang="fi-FI" dirty="0"/>
              <a:t>Osaat analysoida kansainvälisten yhteistyörakennelmien ja vastakkainasettelujen syitä ja vaikutuksia</a:t>
            </a:r>
          </a:p>
          <a:p>
            <a:r>
              <a:rPr lang="fi-FI" dirty="0"/>
              <a:t>Kurssi kannustaa seuraamaan aktiivisesti ja kriittisesti kansainvälisiä asioita ja antaa eväitä kriittiseen syiden ja seurausten arviointiin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4158" y="1406769"/>
            <a:ext cx="5717171" cy="495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6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      </a:t>
            </a:r>
            <a:r>
              <a:rPr lang="fi-FI" u="sng" dirty="0"/>
              <a:t>Kansainväliset suhteet HI02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6831" y="1371600"/>
            <a:ext cx="5292969" cy="514643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u="sng" dirty="0"/>
              <a:t>Työsuunnitelma</a:t>
            </a:r>
          </a:p>
          <a:p>
            <a:r>
              <a:rPr lang="fi-FI" dirty="0"/>
              <a:t>Kurssin ohjelma on hyvin tiivis, joten yritä keskittyä asiakokonaisuuksien hallintaan pikkutiedon sijaan</a:t>
            </a:r>
          </a:p>
          <a:p>
            <a:r>
              <a:rPr lang="fi-FI" dirty="0"/>
              <a:t>Olet jo aikaisemmilla kursseilla tutustunut erilaisten historian lähteiden (kuvat, dokumentit, tilastot </a:t>
            </a:r>
            <a:r>
              <a:rPr lang="fi-FI" dirty="0" err="1"/>
              <a:t>jne</a:t>
            </a:r>
            <a:r>
              <a:rPr lang="fi-FI" dirty="0"/>
              <a:t>) tulkintaan ja tällä kurssilla jatketaan historiataitojen opiskelua syiden ja seurauksien vertailulla ja erilaisten historiallisten kehityskulkujen kriittisellä arvioinnilla</a:t>
            </a:r>
          </a:p>
          <a:p>
            <a:r>
              <a:rPr lang="fi-FI" dirty="0"/>
              <a:t>Tutustutaan erilaisiin historian tulkintoihin</a:t>
            </a:r>
          </a:p>
          <a:p>
            <a:r>
              <a:rPr lang="fi-FI" dirty="0"/>
              <a:t>Tutustutaan eri tapoihin käyttää historiaa politiikan välineenä</a:t>
            </a:r>
          </a:p>
          <a:p>
            <a:endParaRPr lang="fi-FI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38311" y="1445228"/>
            <a:ext cx="5326858" cy="487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1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</a:t>
            </a:r>
            <a:r>
              <a:rPr lang="fi-FI" u="sng" dirty="0"/>
              <a:t>Kansainväliset suhteet HI02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u="sng" dirty="0"/>
              <a:t>Arviointi</a:t>
            </a:r>
          </a:p>
          <a:p>
            <a:r>
              <a:rPr lang="fi-FI" dirty="0"/>
              <a:t>Kurssin arviointi perustuu kurssikokeisiin ja tuntityöskentelyyn</a:t>
            </a:r>
          </a:p>
          <a:p>
            <a:r>
              <a:rPr lang="fi-FI" dirty="0"/>
              <a:t>Ajattelin pitää kurssista pikkukokeen kurssin aikana ja esseekokeen koeviikolla</a:t>
            </a:r>
          </a:p>
          <a:p>
            <a:r>
              <a:rPr lang="fi-FI" dirty="0"/>
              <a:t>Koearvosana muotoutuu näiden keskiarvon perusteella</a:t>
            </a:r>
          </a:p>
          <a:p>
            <a:r>
              <a:rPr lang="fi-FI" dirty="0"/>
              <a:t>Lisäksi arvosanaan vaikuttaa läsnäolo kurssilla ja tuntiaktiivisuus (viittailu, osallistuminen ryhmätöihin tai keskusteluihin, kommentointi, kyseleminen jne.)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83387" y="1482100"/>
            <a:ext cx="5862428" cy="43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         Tervetuloa kurssille!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308" y="1327378"/>
            <a:ext cx="6819430" cy="482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020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169</Words>
  <Application>Microsoft Office PowerPoint</Application>
  <PresentationFormat>Laajakuva</PresentationFormat>
  <Paragraphs>19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           Kansainväliset suhteet HI02</vt:lpstr>
      <vt:lpstr>              Kansainväliset suhteet HI02</vt:lpstr>
      <vt:lpstr>        Kansainväliset suhteet HI02</vt:lpstr>
      <vt:lpstr>                 Tervetuloa kurssille!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Kansainväliset suhteet HI02</dc:title>
  <dc:creator>Minna</dc:creator>
  <cp:lastModifiedBy>Kaartinen Minna</cp:lastModifiedBy>
  <cp:revision>14</cp:revision>
  <dcterms:created xsi:type="dcterms:W3CDTF">2017-08-07T14:00:44Z</dcterms:created>
  <dcterms:modified xsi:type="dcterms:W3CDTF">2024-08-05T16:26:18Z</dcterms:modified>
</cp:coreProperties>
</file>