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5" autoAdjust="0"/>
    <p:restoredTop sz="94660"/>
  </p:normalViewPr>
  <p:slideViewPr>
    <p:cSldViewPr snapToGrid="0">
      <p:cViewPr varScale="1">
        <p:scale>
          <a:sx n="64" d="100"/>
          <a:sy n="64" d="100"/>
        </p:scale>
        <p:origin x="67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2ECE54-8AD7-4035-B76A-A0FDA0A1BD18}" type="datetimeFigureOut">
              <a:rPr lang="fi-FI" smtClean="0"/>
              <a:t>5.8.2024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2E7F4-A3C4-47CF-8A4D-0B8A0D11663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2518916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2ECE54-8AD7-4035-B76A-A0FDA0A1BD18}" type="datetimeFigureOut">
              <a:rPr lang="fi-FI" smtClean="0"/>
              <a:t>5.8.2024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2E7F4-A3C4-47CF-8A4D-0B8A0D11663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4752234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2ECE54-8AD7-4035-B76A-A0FDA0A1BD18}" type="datetimeFigureOut">
              <a:rPr lang="fi-FI" smtClean="0"/>
              <a:t>5.8.2024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2E7F4-A3C4-47CF-8A4D-0B8A0D11663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1772635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2ECE54-8AD7-4035-B76A-A0FDA0A1BD18}" type="datetimeFigureOut">
              <a:rPr lang="fi-FI" smtClean="0"/>
              <a:t>5.8.2024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2E7F4-A3C4-47CF-8A4D-0B8A0D11663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80368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2ECE54-8AD7-4035-B76A-A0FDA0A1BD18}" type="datetimeFigureOut">
              <a:rPr lang="fi-FI" smtClean="0"/>
              <a:t>5.8.2024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2E7F4-A3C4-47CF-8A4D-0B8A0D11663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0292279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2ECE54-8AD7-4035-B76A-A0FDA0A1BD18}" type="datetimeFigureOut">
              <a:rPr lang="fi-FI" smtClean="0"/>
              <a:t>5.8.2024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2E7F4-A3C4-47CF-8A4D-0B8A0D11663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018527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2ECE54-8AD7-4035-B76A-A0FDA0A1BD18}" type="datetimeFigureOut">
              <a:rPr lang="fi-FI" smtClean="0"/>
              <a:t>5.8.2024</a:t>
            </a:fld>
            <a:endParaRPr lang="fi-F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2E7F4-A3C4-47CF-8A4D-0B8A0D11663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9289967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2ECE54-8AD7-4035-B76A-A0FDA0A1BD18}" type="datetimeFigureOut">
              <a:rPr lang="fi-FI" smtClean="0"/>
              <a:t>5.8.2024</a:t>
            </a:fld>
            <a:endParaRPr lang="fi-F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2E7F4-A3C4-47CF-8A4D-0B8A0D11663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0519209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2ECE54-8AD7-4035-B76A-A0FDA0A1BD18}" type="datetimeFigureOut">
              <a:rPr lang="fi-FI" smtClean="0"/>
              <a:t>5.8.2024</a:t>
            </a:fld>
            <a:endParaRPr lang="fi-F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2E7F4-A3C4-47CF-8A4D-0B8A0D11663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384247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2ECE54-8AD7-4035-B76A-A0FDA0A1BD18}" type="datetimeFigureOut">
              <a:rPr lang="fi-FI" smtClean="0"/>
              <a:t>5.8.2024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2E7F4-A3C4-47CF-8A4D-0B8A0D11663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893428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2ECE54-8AD7-4035-B76A-A0FDA0A1BD18}" type="datetimeFigureOut">
              <a:rPr lang="fi-FI" smtClean="0"/>
              <a:t>5.8.2024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2E7F4-A3C4-47CF-8A4D-0B8A0D11663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9831271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2ECE54-8AD7-4035-B76A-A0FDA0A1BD18}" type="datetimeFigureOut">
              <a:rPr lang="fi-FI" smtClean="0"/>
              <a:t>5.8.2024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F2E7F4-A3C4-47CF-8A4D-0B8A0D11663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647772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38200" y="494080"/>
            <a:ext cx="10515600" cy="912690"/>
          </a:xfrm>
        </p:spPr>
        <p:txBody>
          <a:bodyPr/>
          <a:lstStyle/>
          <a:p>
            <a:r>
              <a:rPr lang="fi-FI" dirty="0"/>
              <a:t>            </a:t>
            </a:r>
            <a:r>
              <a:rPr lang="fi-FI" u="sng" dirty="0"/>
              <a:t>Kansainväliset suhteet HI02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838200" y="1277816"/>
            <a:ext cx="5181600" cy="5298830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fi-FI" u="sng" dirty="0"/>
              <a:t>Tavoitteet</a:t>
            </a:r>
          </a:p>
          <a:p>
            <a:r>
              <a:rPr lang="fi-FI" dirty="0"/>
              <a:t>Hallitset kansainvälisen politiikan peruskäsitteistön ja keskeisimmät teoreettiset selitysmallit 1800-luvulta nykypäiviin</a:t>
            </a:r>
          </a:p>
          <a:p>
            <a:r>
              <a:rPr lang="fi-FI" dirty="0"/>
              <a:t>Osaat eritellä aatteiden ja taloudellisten eturistiriitojen vaikutuksen kansainvälisten suhteiden historiassa ja pystyt arvioimaan niiden vaikutusta nykypäivään ja tulevaisuuteen</a:t>
            </a:r>
          </a:p>
          <a:p>
            <a:r>
              <a:rPr lang="fi-FI" dirty="0"/>
              <a:t>Osaat analysoida kansainvälisten yhteistyörakennelmien ja vastakkainasettelujen syitä ja vaikutuksia</a:t>
            </a:r>
          </a:p>
          <a:p>
            <a:r>
              <a:rPr lang="fi-FI" dirty="0"/>
              <a:t>Kurssi kannustaa seuraamaan aktiivisesti ja kriittisesti kansainvälisiä asioita ja antaa eväitä kriittiseen syiden ja seurausten arviointiin</a:t>
            </a:r>
          </a:p>
        </p:txBody>
      </p:sp>
      <p:pic>
        <p:nvPicPr>
          <p:cNvPr id="2" name="Content Placeholder 1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6264158" y="1406769"/>
            <a:ext cx="5717171" cy="49536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36646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              </a:t>
            </a:r>
            <a:r>
              <a:rPr lang="fi-FI" u="sng" dirty="0"/>
              <a:t>Kansainväliset suhteet HI02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26831" y="1371600"/>
            <a:ext cx="5292969" cy="5146431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fi-FI" u="sng" dirty="0"/>
              <a:t>Työsuunnitelma</a:t>
            </a:r>
          </a:p>
          <a:p>
            <a:r>
              <a:rPr lang="fi-FI" dirty="0"/>
              <a:t>Kurssin ohjelma on hyvin tiivis, joten yritä keskittyä asiakokonaisuuksien hallintaan pikkutiedon sijaan</a:t>
            </a:r>
          </a:p>
          <a:p>
            <a:r>
              <a:rPr lang="fi-FI" dirty="0"/>
              <a:t>Olet jo aikaisemmilla kursseilla tutustunut erilaisten historian lähteiden (kuvat, dokumentit, tilastot </a:t>
            </a:r>
            <a:r>
              <a:rPr lang="fi-FI" dirty="0" err="1"/>
              <a:t>jne</a:t>
            </a:r>
            <a:r>
              <a:rPr lang="fi-FI" dirty="0"/>
              <a:t>) tulkintaan ja tällä kurssilla jatketaan historiataitojen opiskelua syiden ja seurauksien vertailulla ja erilaisten historiallisten kehityskulkujen kriittisellä arvioinnilla</a:t>
            </a:r>
          </a:p>
          <a:p>
            <a:r>
              <a:rPr lang="fi-FI" dirty="0"/>
              <a:t>Tutustutaan erilaisiin historian tulkintoihin</a:t>
            </a:r>
          </a:p>
          <a:p>
            <a:r>
              <a:rPr lang="fi-FI" dirty="0"/>
              <a:t>Tutustutaan eri tapoihin käyttää historiaa politiikan välineenä</a:t>
            </a:r>
          </a:p>
          <a:p>
            <a:endParaRPr lang="fi-FI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6138311" y="1445228"/>
            <a:ext cx="5326858" cy="48735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41153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        </a:t>
            </a:r>
            <a:r>
              <a:rPr lang="fi-FI" u="sng" dirty="0"/>
              <a:t>Kansainväliset suhteet HI02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fi-FI" u="sng" dirty="0"/>
              <a:t>Arviointi</a:t>
            </a:r>
          </a:p>
          <a:p>
            <a:r>
              <a:rPr lang="fi-FI" dirty="0"/>
              <a:t>Kurssin arviointi perustuu kurssikokeisiin ja tuntityöskentelyyn</a:t>
            </a:r>
          </a:p>
          <a:p>
            <a:r>
              <a:rPr lang="fi-FI" dirty="0"/>
              <a:t>Ajattelin pitää kurssista pikkukokeen kurssin aikana ja esseekokeen koeviikolla</a:t>
            </a:r>
          </a:p>
          <a:p>
            <a:r>
              <a:rPr lang="fi-FI" dirty="0"/>
              <a:t>Koearvosana muotoutuu näiden keskiarvon perusteella</a:t>
            </a:r>
          </a:p>
          <a:p>
            <a:r>
              <a:rPr lang="fi-FI" dirty="0"/>
              <a:t>Lisäksi arvosanaan vaikuttaa läsnäolo kurssilla ja tuntiaktiivisuus (viittailu, osallistuminen ryhmätöihin tai keskusteluihin, kommentointi, kyseleminen jne.)</a:t>
            </a:r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6083387" y="1482100"/>
            <a:ext cx="5862428" cy="4391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7429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                 Tervetuloa kurssille!</a:t>
            </a:r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785308" y="1327378"/>
            <a:ext cx="6819430" cy="48272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40209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128</TotalTime>
  <Words>169</Words>
  <Application>Microsoft Office PowerPoint</Application>
  <PresentationFormat>Laajakuva</PresentationFormat>
  <Paragraphs>19</Paragraphs>
  <Slides>4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            Kansainväliset suhteet HI02</vt:lpstr>
      <vt:lpstr>              Kansainväliset suhteet HI02</vt:lpstr>
      <vt:lpstr>        Kansainväliset suhteet HI02</vt:lpstr>
      <vt:lpstr>                 Tervetuloa kurssille!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Kansainväliset suhteet HI02</dc:title>
  <dc:creator>Minna</dc:creator>
  <cp:lastModifiedBy>Kaartinen Minna</cp:lastModifiedBy>
  <cp:revision>14</cp:revision>
  <dcterms:created xsi:type="dcterms:W3CDTF">2017-08-07T14:00:44Z</dcterms:created>
  <dcterms:modified xsi:type="dcterms:W3CDTF">2024-08-05T16:26:18Z</dcterms:modified>
</cp:coreProperties>
</file>