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0" r:id="rId6"/>
    <p:sldId id="303" r:id="rId7"/>
    <p:sldId id="304" r:id="rId8"/>
    <p:sldId id="305" r:id="rId9"/>
    <p:sldId id="306" r:id="rId10"/>
    <p:sldId id="307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03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0"/>
    <p:restoredTop sz="94444"/>
  </p:normalViewPr>
  <p:slideViewPr>
    <p:cSldViewPr snapToGrid="0">
      <p:cViewPr varScale="1">
        <p:scale>
          <a:sx n="30" d="100"/>
          <a:sy n="30" d="100"/>
        </p:scale>
        <p:origin x="5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 </a:t>
            </a:r>
            <a:r>
              <a:rPr lang="en-GB" dirty="0" err="1"/>
              <a:t>Kansanmurhat</a:t>
            </a:r>
            <a:r>
              <a:rPr lang="en-GB" dirty="0"/>
              <a:t> </a:t>
            </a:r>
            <a:r>
              <a:rPr lang="en-GB" dirty="0" err="1"/>
              <a:t>historiassa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ihmisoikeudet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Holokaustin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vaiheet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Juutalaisvainojen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eteneminen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Saksassa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Antisemitismi</a:t>
            </a:r>
            <a:r>
              <a:rPr lang="en-GB" b="1" dirty="0"/>
              <a:t> </a:t>
            </a:r>
            <a:r>
              <a:rPr lang="en-GB" dirty="0" err="1"/>
              <a:t>eli</a:t>
            </a:r>
            <a:r>
              <a:rPr lang="en-GB" dirty="0"/>
              <a:t> </a:t>
            </a:r>
            <a:r>
              <a:rPr lang="en-GB" dirty="0" err="1"/>
              <a:t>juutalaisvastaisuus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yleistä</a:t>
            </a:r>
            <a:r>
              <a:rPr lang="en-GB" dirty="0"/>
              <a:t> </a:t>
            </a:r>
            <a:r>
              <a:rPr lang="en-GB" dirty="0" err="1"/>
              <a:t>Euroopassa</a:t>
            </a:r>
            <a:r>
              <a:rPr lang="en-GB" dirty="0"/>
              <a:t> 1800-luvulla </a:t>
            </a:r>
            <a:r>
              <a:rPr lang="en-GB" dirty="0" err="1"/>
              <a:t>ja</a:t>
            </a:r>
            <a:r>
              <a:rPr lang="en-GB" dirty="0"/>
              <a:t> 1900-luvun </a:t>
            </a:r>
            <a:r>
              <a:rPr lang="en-GB" dirty="0" err="1"/>
              <a:t>alussa</a:t>
            </a:r>
            <a:r>
              <a:rPr lang="en-GB" dirty="0"/>
              <a:t>.</a:t>
            </a:r>
            <a:endParaRPr lang="en-GB" b="1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Saksassa</a:t>
            </a:r>
            <a:r>
              <a:rPr lang="en-GB" dirty="0"/>
              <a:t> </a:t>
            </a:r>
            <a:r>
              <a:rPr lang="en-GB" dirty="0" err="1"/>
              <a:t>juutalaisia</a:t>
            </a:r>
            <a:r>
              <a:rPr lang="en-GB" dirty="0"/>
              <a:t> </a:t>
            </a:r>
            <a:r>
              <a:rPr lang="en-GB" dirty="0" err="1"/>
              <a:t>syytettiin</a:t>
            </a:r>
            <a:r>
              <a:rPr lang="en-GB" dirty="0"/>
              <a:t> I </a:t>
            </a:r>
            <a:r>
              <a:rPr lang="en-GB" dirty="0" err="1"/>
              <a:t>maailmansodan</a:t>
            </a:r>
            <a:r>
              <a:rPr lang="en-GB" dirty="0"/>
              <a:t> </a:t>
            </a:r>
            <a:r>
              <a:rPr lang="en-GB" dirty="0" err="1"/>
              <a:t>tappiosta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asevelvollisuuden</a:t>
            </a:r>
            <a:r>
              <a:rPr lang="en-GB" dirty="0"/>
              <a:t> </a:t>
            </a:r>
            <a:r>
              <a:rPr lang="en-GB" dirty="0" err="1"/>
              <a:t>pakoilusta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Juutalaisten</a:t>
            </a:r>
            <a:r>
              <a:rPr lang="en-GB" dirty="0"/>
              <a:t> </a:t>
            </a:r>
            <a:r>
              <a:rPr lang="en-GB" dirty="0" err="1"/>
              <a:t>menestys</a:t>
            </a:r>
            <a:r>
              <a:rPr lang="en-GB" dirty="0"/>
              <a:t> </a:t>
            </a:r>
            <a:r>
              <a:rPr lang="en-GB" dirty="0" err="1"/>
              <a:t>liike-elämässä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tieteessä</a:t>
            </a:r>
            <a:r>
              <a:rPr lang="en-GB" dirty="0"/>
              <a:t> </a:t>
            </a:r>
            <a:r>
              <a:rPr lang="en-GB" dirty="0" err="1"/>
              <a:t>herätti</a:t>
            </a:r>
            <a:r>
              <a:rPr lang="en-GB" dirty="0"/>
              <a:t> </a:t>
            </a:r>
            <a:r>
              <a:rPr lang="en-GB" dirty="0" err="1"/>
              <a:t>kateutta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Hitler </a:t>
            </a:r>
            <a:r>
              <a:rPr lang="en-GB" dirty="0" err="1"/>
              <a:t>hyödynsi</a:t>
            </a:r>
            <a:r>
              <a:rPr lang="en-GB" dirty="0"/>
              <a:t> </a:t>
            </a:r>
            <a:r>
              <a:rPr lang="en-GB" dirty="0" err="1"/>
              <a:t>antisemitismiä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juutalaisiin</a:t>
            </a:r>
            <a:r>
              <a:rPr lang="en-GB" dirty="0"/>
              <a:t> </a:t>
            </a:r>
            <a:r>
              <a:rPr lang="en-GB" dirty="0" err="1"/>
              <a:t>kohdistuvia</a:t>
            </a:r>
            <a:r>
              <a:rPr lang="en-GB" dirty="0"/>
              <a:t> </a:t>
            </a:r>
            <a:r>
              <a:rPr lang="en-GB" dirty="0" err="1"/>
              <a:t>ennakkoluuloja</a:t>
            </a:r>
            <a:r>
              <a:rPr lang="en-GB" dirty="0"/>
              <a:t> </a:t>
            </a:r>
            <a:r>
              <a:rPr lang="en-GB" dirty="0" err="1"/>
              <a:t>politiikassaan</a:t>
            </a:r>
            <a:r>
              <a:rPr lang="en-GB" dirty="0"/>
              <a:t>. </a:t>
            </a:r>
            <a:r>
              <a:rPr lang="en-GB" dirty="0" err="1"/>
              <a:t>Hän</a:t>
            </a:r>
            <a:r>
              <a:rPr lang="en-GB" dirty="0"/>
              <a:t> </a:t>
            </a:r>
            <a:r>
              <a:rPr lang="en-GB" dirty="0" err="1"/>
              <a:t>sai</a:t>
            </a:r>
            <a:r>
              <a:rPr lang="en-GB" dirty="0"/>
              <a:t> </a:t>
            </a:r>
            <a:r>
              <a:rPr lang="en-GB" dirty="0" err="1"/>
              <a:t>sosialismia</a:t>
            </a:r>
            <a:r>
              <a:rPr lang="en-GB" dirty="0"/>
              <a:t> </a:t>
            </a:r>
            <a:r>
              <a:rPr lang="en-GB" dirty="0" err="1"/>
              <a:t>pelkäävältä</a:t>
            </a:r>
            <a:r>
              <a:rPr lang="en-GB" dirty="0"/>
              <a:t> </a:t>
            </a:r>
            <a:r>
              <a:rPr lang="en-GB" dirty="0" err="1"/>
              <a:t>eliitiltä</a:t>
            </a:r>
            <a:r>
              <a:rPr lang="en-GB" dirty="0"/>
              <a:t> </a:t>
            </a:r>
            <a:r>
              <a:rPr lang="en-GB" dirty="0" err="1"/>
              <a:t>tuen</a:t>
            </a:r>
            <a:r>
              <a:rPr lang="en-GB" dirty="0"/>
              <a:t> </a:t>
            </a:r>
            <a:r>
              <a:rPr lang="en-GB" dirty="0" err="1"/>
              <a:t>juutalaisvastaiselle</a:t>
            </a:r>
            <a:r>
              <a:rPr lang="en-GB" dirty="0"/>
              <a:t> </a:t>
            </a:r>
            <a:r>
              <a:rPr lang="en-GB" dirty="0" err="1"/>
              <a:t>toiminnalle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2206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Juutalaisvainojen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eteneminen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Saksassa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Oleellinen</a:t>
            </a:r>
            <a:r>
              <a:rPr lang="en-GB" dirty="0"/>
              <a:t> </a:t>
            </a:r>
            <a:r>
              <a:rPr lang="en-GB" dirty="0" err="1"/>
              <a:t>osa</a:t>
            </a:r>
            <a:r>
              <a:rPr lang="en-GB" dirty="0"/>
              <a:t> </a:t>
            </a:r>
            <a:r>
              <a:rPr lang="en-GB" dirty="0" err="1"/>
              <a:t>kansanmurhaa</a:t>
            </a:r>
            <a:r>
              <a:rPr lang="en-GB" dirty="0"/>
              <a:t> on </a:t>
            </a:r>
            <a:r>
              <a:rPr lang="en-GB" dirty="0" err="1"/>
              <a:t>uhrien</a:t>
            </a:r>
            <a:r>
              <a:rPr lang="en-GB" dirty="0"/>
              <a:t> </a:t>
            </a:r>
            <a:r>
              <a:rPr lang="en-GB" dirty="0" err="1"/>
              <a:t>epäinhimillistäminen</a:t>
            </a:r>
            <a:r>
              <a:rPr lang="en-GB" dirty="0"/>
              <a:t>. </a:t>
            </a:r>
            <a:r>
              <a:rPr lang="en-GB" dirty="0" err="1"/>
              <a:t>Natsien</a:t>
            </a:r>
            <a:r>
              <a:rPr lang="en-GB" dirty="0"/>
              <a:t> </a:t>
            </a:r>
            <a:r>
              <a:rPr lang="en-GB" dirty="0" err="1"/>
              <a:t>propagandassa</a:t>
            </a:r>
            <a:r>
              <a:rPr lang="en-GB" dirty="0"/>
              <a:t> </a:t>
            </a:r>
            <a:r>
              <a:rPr lang="en-GB" dirty="0" err="1"/>
              <a:t>juutalaiset</a:t>
            </a:r>
            <a:r>
              <a:rPr lang="en-GB" dirty="0"/>
              <a:t> </a:t>
            </a:r>
            <a:r>
              <a:rPr lang="en-GB" dirty="0" err="1"/>
              <a:t>esitettiin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maailmanvalloitusta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saksalaisten</a:t>
            </a:r>
            <a:r>
              <a:rPr lang="en-GB" dirty="0"/>
              <a:t> </a:t>
            </a:r>
            <a:r>
              <a:rPr lang="en-GB" dirty="0" err="1"/>
              <a:t>tuhoamista</a:t>
            </a:r>
            <a:r>
              <a:rPr lang="en-GB" dirty="0"/>
              <a:t> </a:t>
            </a:r>
            <a:r>
              <a:rPr lang="en-GB" dirty="0" err="1"/>
              <a:t>suunnittelevina</a:t>
            </a:r>
            <a:r>
              <a:rPr lang="en-GB" dirty="0"/>
              <a:t> </a:t>
            </a:r>
            <a:r>
              <a:rPr lang="en-GB" dirty="0" err="1"/>
              <a:t>hirviöinä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saastaisina</a:t>
            </a:r>
            <a:r>
              <a:rPr lang="en-GB" dirty="0"/>
              <a:t> </a:t>
            </a:r>
            <a:r>
              <a:rPr lang="en-GB" dirty="0" err="1"/>
              <a:t>eläiminä</a:t>
            </a:r>
            <a:r>
              <a:rPr lang="en-GB" dirty="0"/>
              <a:t>, </a:t>
            </a:r>
            <a:r>
              <a:rPr lang="en-GB" dirty="0" err="1"/>
              <a:t>erityisesti</a:t>
            </a:r>
            <a:r>
              <a:rPr lang="en-GB" dirty="0"/>
              <a:t> </a:t>
            </a:r>
            <a:r>
              <a:rPr lang="en-GB" dirty="0" err="1"/>
              <a:t>rottina</a:t>
            </a:r>
            <a:r>
              <a:rPr lang="en-GB" dirty="0"/>
              <a:t>, </a:t>
            </a:r>
            <a:r>
              <a:rPr lang="en-GB" dirty="0" err="1"/>
              <a:t>joista</a:t>
            </a:r>
            <a:r>
              <a:rPr lang="en-GB" dirty="0"/>
              <a:t> on </a:t>
            </a:r>
            <a:r>
              <a:rPr lang="en-GB" dirty="0" err="1"/>
              <a:t>päästävä</a:t>
            </a:r>
            <a:r>
              <a:rPr lang="en-GB" dirty="0"/>
              <a:t> </a:t>
            </a:r>
            <a:r>
              <a:rPr lang="en-GB" dirty="0" err="1"/>
              <a:t>eroon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176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Ostoboikoteista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vapaudenriistoon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Hitlerin</a:t>
            </a:r>
            <a:r>
              <a:rPr lang="en-GB" sz="5400" dirty="0"/>
              <a:t> </a:t>
            </a:r>
            <a:r>
              <a:rPr lang="en-GB" sz="5400" dirty="0" err="1"/>
              <a:t>valtaannousu</a:t>
            </a:r>
            <a:r>
              <a:rPr lang="en-GB" sz="5400" dirty="0"/>
              <a:t> 1933</a:t>
            </a:r>
            <a:r>
              <a:rPr lang="en-FI" sz="5400" dirty="0"/>
              <a:t> </a:t>
            </a:r>
            <a:r>
              <a:rPr lang="en-GB" sz="5400" dirty="0" err="1"/>
              <a:t>ostoboikotteja</a:t>
            </a:r>
            <a:r>
              <a:rPr lang="en-GB" sz="5400" dirty="0"/>
              <a:t>, </a:t>
            </a:r>
            <a:r>
              <a:rPr lang="en-GB" sz="5400" dirty="0" err="1"/>
              <a:t>liikkumisrajoituksia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Nürnbergin</a:t>
            </a:r>
            <a:r>
              <a:rPr lang="en-GB" sz="5400" dirty="0"/>
              <a:t> </a:t>
            </a:r>
            <a:r>
              <a:rPr lang="en-GB" sz="5400" dirty="0" err="1"/>
              <a:t>rotulait</a:t>
            </a:r>
            <a:r>
              <a:rPr lang="en-GB" sz="5400" dirty="0"/>
              <a:t> 1935</a:t>
            </a:r>
            <a:r>
              <a:rPr lang="en-FI" sz="5400" dirty="0"/>
              <a:t> </a:t>
            </a:r>
            <a:r>
              <a:rPr lang="en-GB" sz="5400" dirty="0" err="1"/>
              <a:t>juutalaiset</a:t>
            </a:r>
            <a:r>
              <a:rPr lang="en-GB" sz="5400" dirty="0"/>
              <a:t> </a:t>
            </a:r>
            <a:r>
              <a:rPr lang="en-GB" sz="5400" dirty="0" err="1"/>
              <a:t>toisen</a:t>
            </a:r>
            <a:r>
              <a:rPr lang="en-GB" sz="5400" dirty="0"/>
              <a:t> </a:t>
            </a:r>
            <a:r>
              <a:rPr lang="en-GB" sz="5400" dirty="0" err="1"/>
              <a:t>luokan</a:t>
            </a:r>
            <a:r>
              <a:rPr lang="en-GB" sz="5400" dirty="0"/>
              <a:t> </a:t>
            </a:r>
            <a:r>
              <a:rPr lang="en-GB" sz="5400" dirty="0" err="1"/>
              <a:t>kansalaisiksi</a:t>
            </a:r>
            <a:r>
              <a:rPr lang="en-GB" sz="5400" dirty="0"/>
              <a:t>, </a:t>
            </a:r>
            <a:r>
              <a:rPr lang="en-GB" sz="5400" dirty="0" err="1"/>
              <a:t>oikeuksia</a:t>
            </a:r>
            <a:r>
              <a:rPr lang="en-GB" sz="5400" dirty="0"/>
              <a:t> (</a:t>
            </a:r>
            <a:r>
              <a:rPr lang="en-GB" sz="5400" dirty="0" err="1"/>
              <a:t>esim</a:t>
            </a:r>
            <a:r>
              <a:rPr lang="en-GB" sz="5400" dirty="0"/>
              <a:t>. </a:t>
            </a:r>
            <a:r>
              <a:rPr lang="en-GB" sz="5400" dirty="0" err="1"/>
              <a:t>avioliittoja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ammatin</a:t>
            </a:r>
            <a:r>
              <a:rPr lang="en-GB" sz="5400" dirty="0"/>
              <a:t> </a:t>
            </a:r>
            <a:r>
              <a:rPr lang="en-GB" sz="5400" dirty="0" err="1"/>
              <a:t>harjoittamista</a:t>
            </a:r>
            <a:r>
              <a:rPr lang="en-GB" sz="5400" dirty="0"/>
              <a:t>) </a:t>
            </a:r>
            <a:r>
              <a:rPr lang="en-GB" sz="5400" dirty="0" err="1"/>
              <a:t>rajoitettiin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natsit</a:t>
            </a:r>
            <a:r>
              <a:rPr lang="en-GB" sz="5400" dirty="0"/>
              <a:t> </a:t>
            </a:r>
            <a:r>
              <a:rPr lang="en-GB" sz="5400" dirty="0" err="1"/>
              <a:t>ryöstivät</a:t>
            </a:r>
            <a:r>
              <a:rPr lang="en-GB" sz="5400" dirty="0"/>
              <a:t> </a:t>
            </a:r>
            <a:r>
              <a:rPr lang="en-GB" sz="5400" dirty="0" err="1"/>
              <a:t>juutalaisten</a:t>
            </a:r>
            <a:r>
              <a:rPr lang="en-GB" sz="5400" dirty="0"/>
              <a:t> </a:t>
            </a:r>
            <a:r>
              <a:rPr lang="en-GB" sz="5400" dirty="0" err="1"/>
              <a:t>omaisuuden</a:t>
            </a:r>
            <a:r>
              <a:rPr lang="en-GB" sz="5400" dirty="0"/>
              <a:t> 1930-luvulla (</a:t>
            </a:r>
            <a:r>
              <a:rPr lang="en-GB" sz="5400" dirty="0" err="1"/>
              <a:t>esim</a:t>
            </a:r>
            <a:r>
              <a:rPr lang="en-GB" sz="5400" dirty="0"/>
              <a:t>. </a:t>
            </a:r>
            <a:r>
              <a:rPr lang="en-GB" sz="5400" dirty="0" err="1"/>
              <a:t>talot</a:t>
            </a:r>
            <a:r>
              <a:rPr lang="en-GB" sz="5400" dirty="0"/>
              <a:t>, </a:t>
            </a:r>
            <a:r>
              <a:rPr lang="en-GB" sz="5400" dirty="0" err="1"/>
              <a:t>taide-esineet</a:t>
            </a:r>
            <a:r>
              <a:rPr lang="en-GB" sz="5400" dirty="0"/>
              <a:t>, </a:t>
            </a:r>
            <a:r>
              <a:rPr lang="en-GB" sz="5400" dirty="0" err="1"/>
              <a:t>yritykset</a:t>
            </a:r>
            <a:r>
              <a:rPr lang="en-GB" sz="5400" dirty="0"/>
              <a:t>) 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kristalliyö</a:t>
            </a:r>
            <a:r>
              <a:rPr lang="en-GB" sz="5400" dirty="0"/>
              <a:t> 1938: </a:t>
            </a:r>
            <a:r>
              <a:rPr lang="en-GB" sz="5400" dirty="0" err="1"/>
              <a:t>natsit</a:t>
            </a:r>
            <a:r>
              <a:rPr lang="en-GB" sz="5400" dirty="0"/>
              <a:t> </a:t>
            </a:r>
            <a:r>
              <a:rPr lang="en-GB" sz="5400" dirty="0" err="1"/>
              <a:t>tuhosivat</a:t>
            </a:r>
            <a:r>
              <a:rPr lang="en-GB" sz="5400" dirty="0"/>
              <a:t> </a:t>
            </a:r>
            <a:r>
              <a:rPr lang="en-GB" sz="5400" dirty="0" err="1"/>
              <a:t>juutalaisten</a:t>
            </a:r>
            <a:r>
              <a:rPr lang="en-GB" sz="5400" dirty="0"/>
              <a:t> </a:t>
            </a:r>
            <a:r>
              <a:rPr lang="en-GB" sz="5400" dirty="0" err="1"/>
              <a:t>kauppoja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synagogia</a:t>
            </a:r>
            <a:r>
              <a:rPr lang="en-GB" sz="5400" dirty="0"/>
              <a:t>, </a:t>
            </a:r>
            <a:r>
              <a:rPr lang="en-GB" sz="5400" dirty="0" err="1"/>
              <a:t>kymmeniä</a:t>
            </a:r>
            <a:r>
              <a:rPr lang="en-GB" sz="5400" dirty="0"/>
              <a:t> </a:t>
            </a:r>
            <a:r>
              <a:rPr lang="en-GB" sz="5400" dirty="0" err="1"/>
              <a:t>tuhansia</a:t>
            </a:r>
            <a:r>
              <a:rPr lang="en-GB" sz="5400" dirty="0"/>
              <a:t> </a:t>
            </a:r>
            <a:r>
              <a:rPr lang="en-GB" sz="5400" dirty="0" err="1"/>
              <a:t>juutalaisia</a:t>
            </a:r>
            <a:r>
              <a:rPr lang="en-GB" sz="5400" dirty="0"/>
              <a:t> </a:t>
            </a:r>
            <a:r>
              <a:rPr lang="en-GB" sz="5400" dirty="0" err="1"/>
              <a:t>lähetettiin</a:t>
            </a:r>
            <a:r>
              <a:rPr lang="en-GB" sz="5400" dirty="0"/>
              <a:t> </a:t>
            </a:r>
            <a:r>
              <a:rPr lang="en-GB" sz="5400" dirty="0" err="1"/>
              <a:t>keskitysleireille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toisen</a:t>
            </a:r>
            <a:r>
              <a:rPr lang="en-GB" sz="5400" dirty="0"/>
              <a:t> </a:t>
            </a:r>
            <a:r>
              <a:rPr lang="en-GB" sz="5400" dirty="0" err="1"/>
              <a:t>maailmansodan</a:t>
            </a:r>
            <a:r>
              <a:rPr lang="en-GB" sz="5400" dirty="0"/>
              <a:t> </a:t>
            </a:r>
            <a:r>
              <a:rPr lang="en-GB" sz="5400" dirty="0" err="1"/>
              <a:t>aikana</a:t>
            </a:r>
            <a:r>
              <a:rPr lang="en-GB" sz="5400" dirty="0"/>
              <a:t> </a:t>
            </a:r>
            <a:r>
              <a:rPr lang="en-GB" sz="5400" dirty="0" err="1"/>
              <a:t>Itä-Euroopan</a:t>
            </a:r>
            <a:r>
              <a:rPr lang="en-GB" sz="5400" dirty="0"/>
              <a:t> </a:t>
            </a:r>
            <a:r>
              <a:rPr lang="en-GB" sz="5400" dirty="0" err="1"/>
              <a:t>juutalaiset</a:t>
            </a:r>
            <a:r>
              <a:rPr lang="en-GB" sz="5400" dirty="0"/>
              <a:t> </a:t>
            </a:r>
            <a:r>
              <a:rPr lang="en-GB" sz="5400" dirty="0" err="1"/>
              <a:t>siirrettiin</a:t>
            </a:r>
            <a:r>
              <a:rPr lang="en-GB" sz="5400" dirty="0"/>
              <a:t> </a:t>
            </a:r>
            <a:r>
              <a:rPr lang="en-GB" sz="5400" dirty="0" err="1"/>
              <a:t>asumaan</a:t>
            </a:r>
            <a:r>
              <a:rPr lang="en-GB" sz="5400" dirty="0"/>
              <a:t> </a:t>
            </a:r>
            <a:r>
              <a:rPr lang="en-GB" sz="5400" dirty="0" err="1"/>
              <a:t>ghettoihin</a:t>
            </a:r>
            <a:r>
              <a:rPr lang="en-GB" sz="5400" dirty="0"/>
              <a:t> </a:t>
            </a:r>
            <a:r>
              <a:rPr lang="en-GB" sz="5400" dirty="0" err="1"/>
              <a:t>epäinhimillisiin</a:t>
            </a:r>
            <a:r>
              <a:rPr lang="en-GB" sz="5400" dirty="0"/>
              <a:t> </a:t>
            </a:r>
            <a:r>
              <a:rPr lang="en-GB" sz="5400" dirty="0" err="1"/>
              <a:t>oloihin</a:t>
            </a:r>
            <a:endParaRPr lang="en-GB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6776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Kohti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kansanmurhaa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Päätös</a:t>
            </a:r>
            <a:r>
              <a:rPr lang="en-GB" dirty="0"/>
              <a:t> ”</a:t>
            </a:r>
            <a:r>
              <a:rPr lang="en-GB" dirty="0" err="1"/>
              <a:t>lopullisesta</a:t>
            </a:r>
            <a:r>
              <a:rPr lang="en-GB" dirty="0"/>
              <a:t> </a:t>
            </a:r>
            <a:r>
              <a:rPr lang="en-GB" dirty="0" err="1"/>
              <a:t>ratkaisusta</a:t>
            </a:r>
            <a:r>
              <a:rPr lang="en-GB" dirty="0"/>
              <a:t>” </a:t>
            </a:r>
            <a:r>
              <a:rPr lang="en-GB" dirty="0" err="1"/>
              <a:t>syntyi</a:t>
            </a:r>
            <a:r>
              <a:rPr lang="en-GB" dirty="0"/>
              <a:t> </a:t>
            </a:r>
            <a:r>
              <a:rPr lang="en-GB" dirty="0" err="1"/>
              <a:t>vuoden</a:t>
            </a:r>
            <a:r>
              <a:rPr lang="en-GB" dirty="0"/>
              <a:t> 1941 </a:t>
            </a:r>
            <a:r>
              <a:rPr lang="en-GB" dirty="0" err="1"/>
              <a:t>aikana</a:t>
            </a:r>
            <a:r>
              <a:rPr lang="en-GB" dirty="0"/>
              <a:t>,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Venäjältä</a:t>
            </a:r>
            <a:r>
              <a:rPr lang="en-GB" dirty="0"/>
              <a:t> </a:t>
            </a:r>
            <a:r>
              <a:rPr lang="en-GB" dirty="0" err="1"/>
              <a:t>valloittamilta</a:t>
            </a:r>
            <a:r>
              <a:rPr lang="en-GB" dirty="0"/>
              <a:t> </a:t>
            </a:r>
            <a:r>
              <a:rPr lang="en-GB" dirty="0" err="1"/>
              <a:t>alueilta</a:t>
            </a:r>
            <a:r>
              <a:rPr lang="en-GB" dirty="0"/>
              <a:t> </a:t>
            </a:r>
            <a:r>
              <a:rPr lang="en-GB" dirty="0" err="1"/>
              <a:t>jäi</a:t>
            </a:r>
            <a:r>
              <a:rPr lang="en-GB" dirty="0"/>
              <a:t> </a:t>
            </a: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alueelle</a:t>
            </a:r>
            <a:r>
              <a:rPr lang="en-GB" dirty="0"/>
              <a:t> </a:t>
            </a:r>
            <a:r>
              <a:rPr lang="en-GB" dirty="0" err="1"/>
              <a:t>paljon</a:t>
            </a:r>
            <a:r>
              <a:rPr lang="en-GB" dirty="0"/>
              <a:t> </a:t>
            </a:r>
            <a:r>
              <a:rPr lang="en-GB" dirty="0" err="1"/>
              <a:t>siviiliväestöä</a:t>
            </a:r>
            <a:r>
              <a:rPr lang="en-GB" dirty="0"/>
              <a:t>, </a:t>
            </a:r>
            <a:r>
              <a:rPr lang="en-GB" dirty="0" err="1"/>
              <a:t>erityisesti</a:t>
            </a:r>
            <a:r>
              <a:rPr lang="en-GB" dirty="0"/>
              <a:t> </a:t>
            </a:r>
            <a:r>
              <a:rPr lang="en-GB" dirty="0" err="1"/>
              <a:t>juutalaisia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slaaveja</a:t>
            </a:r>
            <a:r>
              <a:rPr lang="en-GB" dirty="0"/>
              <a:t>, </a:t>
            </a:r>
            <a:r>
              <a:rPr lang="en-GB" dirty="0" err="1"/>
              <a:t>joiden</a:t>
            </a:r>
            <a:r>
              <a:rPr lang="en-GB" dirty="0"/>
              <a:t> </a:t>
            </a:r>
            <a:r>
              <a:rPr lang="en-GB" dirty="0" err="1"/>
              <a:t>pitäminen</a:t>
            </a:r>
            <a:r>
              <a:rPr lang="en-GB" dirty="0"/>
              <a:t> </a:t>
            </a:r>
            <a:r>
              <a:rPr lang="en-GB" dirty="0" err="1"/>
              <a:t>elossa</a:t>
            </a:r>
            <a:r>
              <a:rPr lang="en-GB" dirty="0"/>
              <a:t> </a:t>
            </a:r>
            <a:r>
              <a:rPr lang="en-GB" dirty="0" err="1"/>
              <a:t>koettiin</a:t>
            </a:r>
            <a:r>
              <a:rPr lang="en-GB" dirty="0"/>
              <a:t> </a:t>
            </a:r>
            <a:r>
              <a:rPr lang="en-GB" dirty="0" err="1"/>
              <a:t>liian</a:t>
            </a:r>
            <a:r>
              <a:rPr lang="en-GB" dirty="0"/>
              <a:t> </a:t>
            </a:r>
            <a:r>
              <a:rPr lang="en-GB" dirty="0" err="1"/>
              <a:t>kalliiksi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Natseilla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järjestäytynyt</a:t>
            </a:r>
            <a:r>
              <a:rPr lang="en-GB" dirty="0"/>
              <a:t> </a:t>
            </a:r>
            <a:r>
              <a:rPr lang="en-GB" dirty="0" err="1"/>
              <a:t>organisaatio</a:t>
            </a:r>
            <a:r>
              <a:rPr lang="en-GB" dirty="0"/>
              <a:t> </a:t>
            </a:r>
            <a:r>
              <a:rPr lang="en-GB" dirty="0" err="1"/>
              <a:t>kansanmurhan</a:t>
            </a:r>
            <a:r>
              <a:rPr lang="en-GB" dirty="0"/>
              <a:t> </a:t>
            </a:r>
            <a:r>
              <a:rPr lang="en-GB" dirty="0" err="1"/>
              <a:t>toteuttamiseksi</a:t>
            </a:r>
            <a:r>
              <a:rPr lang="en-GB" dirty="0"/>
              <a:t>: </a:t>
            </a:r>
            <a:r>
              <a:rPr lang="en-GB" dirty="0" err="1"/>
              <a:t>toteutuksesta</a:t>
            </a:r>
            <a:r>
              <a:rPr lang="en-GB" dirty="0"/>
              <a:t> </a:t>
            </a:r>
            <a:r>
              <a:rPr lang="en-GB" dirty="0" err="1"/>
              <a:t>vastasi</a:t>
            </a:r>
            <a:r>
              <a:rPr lang="en-GB" dirty="0"/>
              <a:t> </a:t>
            </a:r>
            <a:r>
              <a:rPr lang="en-GB" dirty="0" err="1"/>
              <a:t>natsiaatteen</a:t>
            </a:r>
            <a:r>
              <a:rPr lang="en-GB" dirty="0"/>
              <a:t> </a:t>
            </a:r>
            <a:r>
              <a:rPr lang="en-GB" dirty="0" err="1"/>
              <a:t>vankkumattomimmista</a:t>
            </a:r>
            <a:r>
              <a:rPr lang="en-GB" dirty="0"/>
              <a:t> </a:t>
            </a:r>
            <a:r>
              <a:rPr lang="en-GB" dirty="0" err="1"/>
              <a:t>sotilaista</a:t>
            </a:r>
            <a:r>
              <a:rPr lang="en-GB" dirty="0"/>
              <a:t> </a:t>
            </a:r>
            <a:r>
              <a:rPr lang="en-GB" dirty="0" err="1"/>
              <a:t>koostuneet</a:t>
            </a:r>
            <a:r>
              <a:rPr lang="en-GB" dirty="0"/>
              <a:t> SS-</a:t>
            </a:r>
            <a:r>
              <a:rPr lang="en-GB" dirty="0" err="1"/>
              <a:t>joukot</a:t>
            </a:r>
            <a:r>
              <a:rPr lang="en-GB" dirty="0"/>
              <a:t>.</a:t>
            </a:r>
            <a:endParaRPr lang="en-GB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5116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Kohti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kansanmurhaa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Natsit</a:t>
            </a:r>
            <a:r>
              <a:rPr lang="en-GB" dirty="0"/>
              <a:t> </a:t>
            </a:r>
            <a:r>
              <a:rPr lang="en-GB" dirty="0" err="1"/>
              <a:t>perustivat</a:t>
            </a:r>
            <a:r>
              <a:rPr lang="en-GB" dirty="0"/>
              <a:t> </a:t>
            </a:r>
            <a:r>
              <a:rPr lang="en-GB" dirty="0" err="1"/>
              <a:t>valloitetuille</a:t>
            </a:r>
            <a:r>
              <a:rPr lang="en-GB" dirty="0"/>
              <a:t> </a:t>
            </a:r>
            <a:r>
              <a:rPr lang="en-GB" dirty="0" err="1"/>
              <a:t>alueille</a:t>
            </a:r>
            <a:r>
              <a:rPr lang="en-GB" dirty="0"/>
              <a:t> </a:t>
            </a:r>
            <a:r>
              <a:rPr lang="en-GB" dirty="0" err="1"/>
              <a:t>tuhoamisleirejä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Osa</a:t>
            </a:r>
            <a:r>
              <a:rPr lang="en-GB" dirty="0"/>
              <a:t> </a:t>
            </a:r>
            <a:r>
              <a:rPr lang="en-GB" dirty="0" err="1"/>
              <a:t>leireistä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tuotantolaitoksia</a:t>
            </a:r>
            <a:r>
              <a:rPr lang="en-GB" dirty="0"/>
              <a:t>, </a:t>
            </a:r>
            <a:r>
              <a:rPr lang="en-GB" dirty="0" err="1"/>
              <a:t>joissa</a:t>
            </a:r>
            <a:r>
              <a:rPr lang="en-GB" dirty="0"/>
              <a:t> </a:t>
            </a:r>
            <a:r>
              <a:rPr lang="en-GB" dirty="0" err="1"/>
              <a:t>vankeja</a:t>
            </a:r>
            <a:r>
              <a:rPr lang="en-GB" dirty="0"/>
              <a:t> </a:t>
            </a:r>
            <a:r>
              <a:rPr lang="en-GB" dirty="0" err="1"/>
              <a:t>käytettiin</a:t>
            </a:r>
            <a:r>
              <a:rPr lang="en-GB" dirty="0"/>
              <a:t> </a:t>
            </a:r>
            <a:r>
              <a:rPr lang="en-GB" dirty="0" err="1"/>
              <a:t>orjatyövoimana</a:t>
            </a:r>
            <a:r>
              <a:rPr lang="en-GB" dirty="0"/>
              <a:t>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lääke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vaateteollisuuden</a:t>
            </a:r>
            <a:r>
              <a:rPr lang="en-GB" dirty="0"/>
              <a:t> </a:t>
            </a:r>
            <a:r>
              <a:rPr lang="en-GB" dirty="0" err="1"/>
              <a:t>yrityksissä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Vangeilla</a:t>
            </a:r>
            <a:r>
              <a:rPr lang="en-GB" dirty="0"/>
              <a:t> </a:t>
            </a:r>
            <a:r>
              <a:rPr lang="en-GB" dirty="0" err="1"/>
              <a:t>tehtiin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julmia</a:t>
            </a:r>
            <a:r>
              <a:rPr lang="en-GB" dirty="0"/>
              <a:t> </a:t>
            </a:r>
            <a:r>
              <a:rPr lang="en-GB" dirty="0" err="1"/>
              <a:t>ihmiskokeita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Natsien</a:t>
            </a:r>
            <a:r>
              <a:rPr lang="en-GB" dirty="0"/>
              <a:t> </a:t>
            </a:r>
            <a:r>
              <a:rPr lang="en-GB" dirty="0" err="1"/>
              <a:t>valvomilla</a:t>
            </a:r>
            <a:r>
              <a:rPr lang="en-GB" dirty="0"/>
              <a:t> </a:t>
            </a:r>
            <a:r>
              <a:rPr lang="en-GB" dirty="0" err="1"/>
              <a:t>alueilla</a:t>
            </a:r>
            <a:r>
              <a:rPr lang="en-GB" dirty="0"/>
              <a:t> </a:t>
            </a:r>
            <a:r>
              <a:rPr lang="en-GB" dirty="0" err="1"/>
              <a:t>murhattiin</a:t>
            </a:r>
            <a:r>
              <a:rPr lang="en-GB" dirty="0"/>
              <a:t> </a:t>
            </a:r>
            <a:r>
              <a:rPr lang="en-GB" dirty="0" err="1"/>
              <a:t>noin</a:t>
            </a:r>
            <a:r>
              <a:rPr lang="en-GB" dirty="0"/>
              <a:t> </a:t>
            </a:r>
            <a:r>
              <a:rPr lang="en-GB" dirty="0" err="1"/>
              <a:t>kuusi</a:t>
            </a:r>
            <a:r>
              <a:rPr lang="en-GB" dirty="0"/>
              <a:t>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juutalaista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noin</a:t>
            </a:r>
            <a:r>
              <a:rPr lang="en-GB" dirty="0"/>
              <a:t> </a:t>
            </a:r>
            <a:r>
              <a:rPr lang="en-GB" dirty="0" err="1"/>
              <a:t>kuusi</a:t>
            </a:r>
            <a:r>
              <a:rPr lang="en-GB" dirty="0"/>
              <a:t>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muuta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Puolan</a:t>
            </a:r>
            <a:r>
              <a:rPr lang="en-GB" dirty="0"/>
              <a:t> </a:t>
            </a:r>
            <a:r>
              <a:rPr lang="en-GB" dirty="0" err="1"/>
              <a:t>juutalaisista</a:t>
            </a:r>
            <a:r>
              <a:rPr lang="en-GB" dirty="0"/>
              <a:t> </a:t>
            </a:r>
            <a:r>
              <a:rPr lang="en-GB" dirty="0" err="1"/>
              <a:t>tuhottiin</a:t>
            </a:r>
            <a:r>
              <a:rPr lang="en-GB" dirty="0"/>
              <a:t> </a:t>
            </a:r>
            <a:r>
              <a:rPr lang="en-GB" dirty="0" err="1"/>
              <a:t>valtaosa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Juutalaisten</a:t>
            </a:r>
            <a:r>
              <a:rPr lang="en-GB" dirty="0"/>
              <a:t> </a:t>
            </a:r>
            <a:r>
              <a:rPr lang="en-GB" dirty="0" err="1"/>
              <a:t>lisäksi</a:t>
            </a:r>
            <a:r>
              <a:rPr lang="en-GB" dirty="0"/>
              <a:t> </a:t>
            </a:r>
            <a:r>
              <a:rPr lang="en-GB" dirty="0" err="1"/>
              <a:t>natsit</a:t>
            </a:r>
            <a:r>
              <a:rPr lang="en-GB" dirty="0"/>
              <a:t> </a:t>
            </a:r>
            <a:r>
              <a:rPr lang="en-GB" dirty="0" err="1"/>
              <a:t>vainosivat</a:t>
            </a:r>
            <a:r>
              <a:rPr lang="en-GB" dirty="0"/>
              <a:t> </a:t>
            </a:r>
            <a:r>
              <a:rPr lang="en-GB" dirty="0" err="1"/>
              <a:t>romaneja</a:t>
            </a:r>
            <a:r>
              <a:rPr lang="en-GB" dirty="0"/>
              <a:t>, </a:t>
            </a:r>
            <a:r>
              <a:rPr lang="en-GB" dirty="0" err="1"/>
              <a:t>homoseksuaaleja</a:t>
            </a:r>
            <a:r>
              <a:rPr lang="en-GB" dirty="0"/>
              <a:t>, </a:t>
            </a:r>
            <a:r>
              <a:rPr lang="en-GB" dirty="0" err="1"/>
              <a:t>kehitysvammaisia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“</a:t>
            </a:r>
            <a:r>
              <a:rPr lang="en-GB" dirty="0" err="1"/>
              <a:t>alempirotuisina</a:t>
            </a:r>
            <a:r>
              <a:rPr lang="en-GB" dirty="0"/>
              <a:t>” </a:t>
            </a:r>
            <a:r>
              <a:rPr lang="en-GB" dirty="0" err="1"/>
              <a:t>pitämiään</a:t>
            </a:r>
            <a:r>
              <a:rPr lang="en-GB" dirty="0"/>
              <a:t> </a:t>
            </a:r>
            <a:r>
              <a:rPr lang="en-GB" dirty="0" err="1"/>
              <a:t>ihmisiä</a:t>
            </a:r>
            <a:r>
              <a:rPr lang="en-GB" dirty="0"/>
              <a:t>.</a:t>
            </a:r>
            <a:br>
              <a:rPr lang="en-GB" dirty="0"/>
            </a:br>
            <a:endParaRPr lang="en-GB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159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303</Words>
  <Application>Microsoft Office PowerPoint</Application>
  <PresentationFormat>Mukautettu</PresentationFormat>
  <Paragraphs>41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9. Kansanmurhat historiassa ja ihmisoikeudet</vt:lpstr>
      <vt:lpstr>Tietoisku: Holokaustin vaiheet</vt:lpstr>
      <vt:lpstr>Juutalaisvainojen eteneminen Saksassa</vt:lpstr>
      <vt:lpstr>Juutalaisvainojen eteneminen Saksassa</vt:lpstr>
      <vt:lpstr>Ostoboikoteista vapaudenriistoon</vt:lpstr>
      <vt:lpstr>Kohti kansanmurhaa</vt:lpstr>
      <vt:lpstr>Kohti kansanmurhaa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Kaartinen Minna</cp:lastModifiedBy>
  <cp:revision>38</cp:revision>
  <cp:lastPrinted>2017-11-30T08:45:33Z</cp:lastPrinted>
  <dcterms:created xsi:type="dcterms:W3CDTF">2020-05-05T09:10:38Z</dcterms:created>
  <dcterms:modified xsi:type="dcterms:W3CDTF">2024-08-30T08:42:49Z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