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0" r:id="rId6"/>
    <p:sldId id="303" r:id="rId7"/>
    <p:sldId id="311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03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9"/>
    <p:restoredTop sz="94437"/>
  </p:normalViewPr>
  <p:slideViewPr>
    <p:cSldViewPr snapToGrid="0">
      <p:cViewPr varScale="1">
        <p:scale>
          <a:sx n="31" d="100"/>
          <a:sy n="31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9.10.2023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10/09/2023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</a:t>
            </a:r>
            <a:r>
              <a:rPr lang="en-GB" dirty="0" err="1"/>
              <a:t>Diktatuurien</a:t>
            </a:r>
            <a:r>
              <a:rPr lang="en-GB" dirty="0"/>
              <a:t> </a:t>
            </a:r>
            <a:r>
              <a:rPr lang="en-GB" dirty="0" err="1"/>
              <a:t>aika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Virittely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Diktatuurin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ominaispiirteet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671034"/>
            <a:ext cx="21031200" cy="8949590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Kuvittele </a:t>
            </a:r>
            <a:r>
              <a:rPr lang="en-GB" dirty="0" err="1"/>
              <a:t>itsesi</a:t>
            </a:r>
            <a:r>
              <a:rPr lang="en-GB" dirty="0"/>
              <a:t> </a:t>
            </a:r>
            <a:r>
              <a:rPr lang="en-GB" dirty="0" err="1"/>
              <a:t>diktaattoriksi</a:t>
            </a:r>
            <a:r>
              <a:rPr lang="en-GB" dirty="0"/>
              <a:t>. </a:t>
            </a:r>
            <a:r>
              <a:rPr lang="en-GB" dirty="0" err="1"/>
              <a:t>Tavoitteenasi</a:t>
            </a:r>
            <a:r>
              <a:rPr lang="en-GB" dirty="0"/>
              <a:t> on </a:t>
            </a:r>
            <a:r>
              <a:rPr lang="en-GB" dirty="0" err="1"/>
              <a:t>pysyä</a:t>
            </a:r>
            <a:r>
              <a:rPr lang="en-GB" dirty="0"/>
              <a:t> </a:t>
            </a:r>
            <a:r>
              <a:rPr lang="en-GB" dirty="0" err="1"/>
              <a:t>tiukasti</a:t>
            </a:r>
            <a:r>
              <a:rPr lang="en-GB" dirty="0"/>
              <a:t> </a:t>
            </a:r>
            <a:r>
              <a:rPr lang="en-GB" dirty="0" err="1"/>
              <a:t>vallassa</a:t>
            </a:r>
            <a:r>
              <a:rPr lang="en-GB" dirty="0"/>
              <a:t>. </a:t>
            </a:r>
            <a:r>
              <a:rPr lang="en-GB" dirty="0" err="1"/>
              <a:t>Valitse</a:t>
            </a:r>
            <a:r>
              <a:rPr lang="en-GB" dirty="0"/>
              <a:t> </a:t>
            </a:r>
            <a:r>
              <a:rPr lang="en-GB" dirty="0" err="1"/>
              <a:t>kolme</a:t>
            </a:r>
            <a:r>
              <a:rPr lang="en-GB" dirty="0"/>
              <a:t> </a:t>
            </a:r>
            <a:r>
              <a:rPr lang="en-GB" dirty="0" err="1"/>
              <a:t>tärkeintä</a:t>
            </a:r>
            <a:r>
              <a:rPr lang="en-GB" dirty="0"/>
              <a:t> </a:t>
            </a:r>
            <a:r>
              <a:rPr lang="en-GB" dirty="0" err="1"/>
              <a:t>diktatuurin</a:t>
            </a:r>
            <a:r>
              <a:rPr lang="en-GB" dirty="0"/>
              <a:t> </a:t>
            </a:r>
            <a:r>
              <a:rPr lang="en-GB" dirty="0" err="1"/>
              <a:t>ominaisuutta</a:t>
            </a:r>
            <a:r>
              <a:rPr lang="en-GB" dirty="0"/>
              <a:t> </a:t>
            </a:r>
            <a:r>
              <a:rPr lang="en-GB" dirty="0" err="1"/>
              <a:t>palvelemaan</a:t>
            </a:r>
            <a:r>
              <a:rPr lang="en-GB" dirty="0"/>
              <a:t> </a:t>
            </a:r>
            <a:r>
              <a:rPr lang="en-GB" dirty="0" err="1"/>
              <a:t>tarkoitusta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Perustele</a:t>
            </a:r>
            <a:r>
              <a:rPr lang="en-GB" dirty="0"/>
              <a:t>, </a:t>
            </a:r>
            <a:r>
              <a:rPr lang="en-GB" dirty="0" err="1"/>
              <a:t>miksi</a:t>
            </a:r>
            <a:r>
              <a:rPr lang="en-GB" dirty="0"/>
              <a:t> </a:t>
            </a:r>
            <a:r>
              <a:rPr lang="en-GB" dirty="0" err="1"/>
              <a:t>valitsit</a:t>
            </a:r>
            <a:r>
              <a:rPr lang="en-GB" dirty="0"/>
              <a:t> </a:t>
            </a:r>
            <a:r>
              <a:rPr lang="en-GB" dirty="0" err="1"/>
              <a:t>juuri</a:t>
            </a:r>
            <a:r>
              <a:rPr lang="en-GB" dirty="0"/>
              <a:t> ne.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Diktatuurin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ominaispiirteet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0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424640"/>
            <a:ext cx="10515600" cy="9314715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/>
              <a:t>Rajoittamaton </a:t>
            </a:r>
            <a:r>
              <a:rPr lang="en-GB" sz="5400" dirty="0" err="1"/>
              <a:t>valtakausien</a:t>
            </a:r>
            <a:r>
              <a:rPr lang="en-GB" sz="5400" dirty="0"/>
              <a:t> </a:t>
            </a:r>
            <a:r>
              <a:rPr lang="en-GB" sz="5400" dirty="0" err="1"/>
              <a:t>määrä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Epärehelliset</a:t>
            </a:r>
            <a:r>
              <a:rPr lang="en-GB" sz="5400" dirty="0"/>
              <a:t> </a:t>
            </a:r>
            <a:r>
              <a:rPr lang="en-GB" sz="5400" dirty="0" err="1"/>
              <a:t>vaalit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Kansansuosion</a:t>
            </a:r>
            <a:r>
              <a:rPr lang="en-GB" sz="5400" dirty="0"/>
              <a:t> </a:t>
            </a:r>
            <a:r>
              <a:rPr lang="en-GB" sz="5400" dirty="0" err="1"/>
              <a:t>kalastelu</a:t>
            </a:r>
            <a:r>
              <a:rPr lang="en-GB" sz="5400" dirty="0"/>
              <a:t> </a:t>
            </a:r>
            <a:r>
              <a:rPr lang="en-GB" sz="5400" dirty="0" err="1"/>
              <a:t>esim</a:t>
            </a:r>
            <a:r>
              <a:rPr lang="en-GB" sz="5400" dirty="0"/>
              <a:t>. </a:t>
            </a:r>
            <a:r>
              <a:rPr lang="en-GB" sz="5400" dirty="0" err="1"/>
              <a:t>talousuudistuksilla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/>
              <a:t>Opposition </a:t>
            </a:r>
            <a:r>
              <a:rPr lang="en-GB" sz="5400" dirty="0" err="1"/>
              <a:t>toiminnan</a:t>
            </a:r>
            <a:r>
              <a:rPr lang="en-GB" sz="5400" dirty="0"/>
              <a:t> </a:t>
            </a:r>
            <a:r>
              <a:rPr lang="en-GB" sz="5400" dirty="0" err="1"/>
              <a:t>rajoittaminen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Toisinajattelijoiden</a:t>
            </a:r>
            <a:r>
              <a:rPr lang="en-GB" sz="5400" dirty="0"/>
              <a:t> </a:t>
            </a:r>
            <a:r>
              <a:rPr lang="en-GB" sz="5400" dirty="0" err="1"/>
              <a:t>murhat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Hallitus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parlamentti</a:t>
            </a:r>
            <a:r>
              <a:rPr lang="en-GB" sz="5400" dirty="0"/>
              <a:t> </a:t>
            </a:r>
            <a:r>
              <a:rPr lang="en-GB" sz="5400" dirty="0" err="1"/>
              <a:t>diktaattorin</a:t>
            </a:r>
            <a:r>
              <a:rPr lang="en-GB" sz="5400" dirty="0"/>
              <a:t> </a:t>
            </a:r>
            <a:r>
              <a:rPr lang="en-GB" sz="5400" dirty="0" err="1"/>
              <a:t>hallussa</a:t>
            </a:r>
            <a:endParaRPr lang="en-GB" sz="540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Diktatuurin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ominaispiirteet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D0E3109-2C32-C443-B9C6-44F92065D2C0}"/>
              </a:ext>
            </a:extLst>
          </p:cNvPr>
          <p:cNvSpPr txBox="1">
            <a:spLocks/>
          </p:cNvSpPr>
          <p:nvPr/>
        </p:nvSpPr>
        <p:spPr>
          <a:xfrm>
            <a:off x="11963400" y="3305909"/>
            <a:ext cx="10515600" cy="931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/>
              <a:t>Poliisi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armeija</a:t>
            </a:r>
            <a:r>
              <a:rPr lang="en-GB" sz="5400" dirty="0"/>
              <a:t> </a:t>
            </a:r>
            <a:r>
              <a:rPr lang="en-GB" sz="5400" dirty="0" err="1"/>
              <a:t>diktaattorin</a:t>
            </a:r>
            <a:r>
              <a:rPr lang="en-GB" sz="5400" dirty="0"/>
              <a:t> </a:t>
            </a:r>
            <a:r>
              <a:rPr lang="en-GB" sz="5400" dirty="0" err="1"/>
              <a:t>hallussa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Oikeuslaitos</a:t>
            </a:r>
            <a:r>
              <a:rPr lang="en-GB" sz="5400" dirty="0"/>
              <a:t> </a:t>
            </a:r>
            <a:r>
              <a:rPr lang="en-GB" sz="5400" dirty="0" err="1"/>
              <a:t>diktaattorin</a:t>
            </a:r>
            <a:r>
              <a:rPr lang="en-GB" sz="5400" dirty="0"/>
              <a:t> </a:t>
            </a:r>
            <a:r>
              <a:rPr lang="en-GB" sz="5400" dirty="0" err="1"/>
              <a:t>hallussa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Yksipuoluejärjestelmä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Sensuuri</a:t>
            </a:r>
            <a:r>
              <a:rPr lang="en-GB" sz="5400" dirty="0"/>
              <a:t> + </a:t>
            </a:r>
            <a:r>
              <a:rPr lang="en-GB" sz="5400" dirty="0" err="1"/>
              <a:t>ei</a:t>
            </a:r>
            <a:r>
              <a:rPr lang="en-GB" sz="5400" dirty="0"/>
              <a:t> </a:t>
            </a:r>
            <a:r>
              <a:rPr lang="en-GB" sz="5400" dirty="0" err="1"/>
              <a:t>vapaata</a:t>
            </a:r>
            <a:r>
              <a:rPr lang="en-GB" sz="5400" dirty="0"/>
              <a:t> </a:t>
            </a:r>
            <a:r>
              <a:rPr lang="en-GB" sz="5400" dirty="0" err="1"/>
              <a:t>lehdistöä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Rajoituksia</a:t>
            </a:r>
            <a:r>
              <a:rPr lang="en-GB" sz="5400" dirty="0"/>
              <a:t> </a:t>
            </a:r>
            <a:r>
              <a:rPr lang="en-GB" sz="5400" dirty="0" err="1"/>
              <a:t>kansalaisten</a:t>
            </a:r>
            <a:r>
              <a:rPr lang="en-GB" sz="5400" dirty="0"/>
              <a:t> </a:t>
            </a:r>
            <a:r>
              <a:rPr lang="en-GB" sz="5400" dirty="0" err="1"/>
              <a:t>mielipiteenilmaisuun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Puolueen</a:t>
            </a:r>
            <a:r>
              <a:rPr lang="en-GB" sz="5400" dirty="0"/>
              <a:t> </a:t>
            </a:r>
            <a:r>
              <a:rPr lang="en-GB" sz="5400" dirty="0" err="1"/>
              <a:t>nuoriso-ohjelma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Muukalaisviha</a:t>
            </a:r>
            <a:r>
              <a:rPr lang="en-GB" sz="5400" dirty="0"/>
              <a:t> + </a:t>
            </a:r>
            <a:r>
              <a:rPr lang="en-GB" sz="5400" dirty="0" err="1"/>
              <a:t>vähemmistöjen</a:t>
            </a:r>
            <a:r>
              <a:rPr lang="en-GB" sz="5400" dirty="0"/>
              <a:t> </a:t>
            </a:r>
            <a:r>
              <a:rPr lang="en-GB" sz="5400" dirty="0" err="1"/>
              <a:t>sorto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2722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96</Words>
  <Application>Microsoft Office PowerPoint</Application>
  <PresentationFormat>Mukautettu</PresentationFormat>
  <Paragraphs>27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6. Diktatuurien aika</vt:lpstr>
      <vt:lpstr>Virittely: Diktatuurin ominaispiirteet</vt:lpstr>
      <vt:lpstr>Diktatuurin ominaispiirteet</vt:lpstr>
      <vt:lpstr>Diktatuurin ominaispiirteet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37</cp:revision>
  <cp:lastPrinted>2017-11-30T08:45:33Z</cp:lastPrinted>
  <dcterms:created xsi:type="dcterms:W3CDTF">2020-05-05T09:10:38Z</dcterms:created>
  <dcterms:modified xsi:type="dcterms:W3CDTF">2023-10-09T06:36:01Z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