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18" r:id="rId7"/>
    <p:sldId id="314" r:id="rId8"/>
    <p:sldId id="315" r:id="rId9"/>
    <p:sldId id="319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8"/>
            <p14:sldId id="314"/>
            <p14:sldId id="315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0"/>
    <p:restoredTop sz="94399"/>
  </p:normalViewPr>
  <p:slideViewPr>
    <p:cSldViewPr snapToGrid="0">
      <p:cViewPr varScale="1">
        <p:scale>
          <a:sx n="31" d="100"/>
          <a:sy n="31" d="100"/>
        </p:scale>
        <p:origin x="1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19/11/01/berliinin-muuri-kylman-sodan-symboli-kuvi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</a:t>
            </a:r>
            <a:r>
              <a:rPr lang="en-GB" dirty="0" err="1"/>
              <a:t>Kylma</a:t>
            </a:r>
            <a:r>
              <a:rPr lang="en-GB" dirty="0"/>
              <a:t>̈ </a:t>
            </a:r>
            <a:r>
              <a:rPr lang="en-GB" dirty="0" err="1"/>
              <a:t>sota</a:t>
            </a:r>
            <a:r>
              <a:rPr lang="en-GB" dirty="0"/>
              <a:t> </a:t>
            </a:r>
            <a:r>
              <a:rPr lang="en-GB" dirty="0" err="1"/>
              <a:t>päättyy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Virittely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Berliinin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murtuu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21944" y="2830286"/>
            <a:ext cx="21629942" cy="9425213"/>
          </a:xfrm>
        </p:spPr>
        <p:txBody>
          <a:bodyPr>
            <a:noAutofit/>
          </a:bodyPr>
          <a:lstStyle/>
          <a:p>
            <a:r>
              <a:rPr lang="en-GB" dirty="0" err="1"/>
              <a:t>Tutki</a:t>
            </a:r>
            <a:r>
              <a:rPr lang="en-GB" dirty="0"/>
              <a:t> </a:t>
            </a:r>
            <a:r>
              <a:rPr lang="en-GB" dirty="0" err="1"/>
              <a:t>Ylen</a:t>
            </a:r>
            <a:r>
              <a:rPr lang="en-GB" dirty="0"/>
              <a:t> </a:t>
            </a:r>
            <a:r>
              <a:rPr lang="en-GB" dirty="0" err="1"/>
              <a:t>kuvakoostetta</a:t>
            </a:r>
            <a:r>
              <a:rPr lang="en-GB" dirty="0"/>
              <a:t> </a:t>
            </a:r>
            <a:r>
              <a:rPr lang="en-GB" u="sng" dirty="0">
                <a:hlinkClick r:id="rId2"/>
              </a:rPr>
              <a:t>Berliinin muuri - Kylmän sodan symboli kuvina</a:t>
            </a:r>
            <a:br>
              <a:rPr lang="en-GB" u="sng" dirty="0"/>
            </a:br>
            <a:endParaRPr lang="en-GB" dirty="0"/>
          </a:p>
          <a:p>
            <a:pPr marL="1143000" indent="-1143000">
              <a:buFont typeface="+mj-lt"/>
              <a:buAutoNum type="arabicPeriod"/>
            </a:pP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merkitys</a:t>
            </a:r>
            <a:r>
              <a:rPr lang="en-GB" dirty="0"/>
              <a:t> </a:t>
            </a:r>
            <a:r>
              <a:rPr lang="en-GB" dirty="0" err="1"/>
              <a:t>muurilla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aikana</a:t>
            </a:r>
            <a:r>
              <a:rPr lang="en-GB" dirty="0"/>
              <a:t>?</a:t>
            </a:r>
          </a:p>
          <a:p>
            <a:pPr marL="1143000" indent="-1143000">
              <a:buFont typeface="+mj-lt"/>
              <a:buAutoNum type="arabicPeriod"/>
            </a:pPr>
            <a:r>
              <a:rPr lang="en-GB" dirty="0"/>
              <a:t>Mitä </a:t>
            </a:r>
            <a:r>
              <a:rPr lang="en-GB" dirty="0" err="1"/>
              <a:t>syitä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murtumiselle</a:t>
            </a:r>
            <a:r>
              <a:rPr lang="en-GB" dirty="0"/>
              <a:t> </a:t>
            </a:r>
            <a:r>
              <a:rPr lang="en-GB" dirty="0" err="1"/>
              <a:t>koosteessa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esille</a:t>
            </a:r>
            <a:r>
              <a:rPr lang="en-GB" dirty="0"/>
              <a:t>?</a:t>
            </a:r>
          </a:p>
          <a:p>
            <a:pPr marL="1143000" indent="-1143000">
              <a:buFont typeface="+mj-lt"/>
              <a:buAutoNum type="arabicPeriod"/>
            </a:pPr>
            <a:r>
              <a:rPr lang="en-GB" dirty="0" err="1"/>
              <a:t>Millainen</a:t>
            </a:r>
            <a:r>
              <a:rPr lang="en-GB" dirty="0"/>
              <a:t> </a:t>
            </a:r>
            <a:r>
              <a:rPr lang="en-GB" dirty="0" err="1"/>
              <a:t>tunnelma</a:t>
            </a:r>
            <a:r>
              <a:rPr lang="en-GB" dirty="0"/>
              <a:t> </a:t>
            </a:r>
            <a:r>
              <a:rPr lang="en-GB" dirty="0" err="1"/>
              <a:t>kuvissa</a:t>
            </a:r>
            <a:r>
              <a:rPr lang="en-GB" dirty="0"/>
              <a:t> </a:t>
            </a:r>
            <a:r>
              <a:rPr lang="en-GB" dirty="0" err="1"/>
              <a:t>torstailta</a:t>
            </a:r>
            <a:r>
              <a:rPr lang="en-GB" dirty="0"/>
              <a:t> 9.11.1989 on? 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Muuri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murtuu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Opettajalle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32103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16727" y="2916971"/>
            <a:ext cx="21031200" cy="9338528"/>
          </a:xfrm>
        </p:spPr>
        <p:txBody>
          <a:bodyPr>
            <a:normAutofit/>
          </a:bodyPr>
          <a:lstStyle/>
          <a:p>
            <a:r>
              <a:rPr lang="en-GB" dirty="0" err="1"/>
              <a:t>Virittely</a:t>
            </a:r>
            <a:r>
              <a:rPr lang="en-GB" dirty="0"/>
              <a:t> </a:t>
            </a:r>
            <a:r>
              <a:rPr lang="en-GB" dirty="0" err="1"/>
              <a:t>johdattaa</a:t>
            </a:r>
            <a:r>
              <a:rPr lang="en-GB" dirty="0"/>
              <a:t> </a:t>
            </a:r>
            <a:r>
              <a:rPr lang="en-GB" dirty="0" err="1"/>
              <a:t>pohtimaan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merkitystä</a:t>
            </a:r>
            <a:r>
              <a:rPr lang="en-GB" dirty="0"/>
              <a:t> </a:t>
            </a:r>
            <a:r>
              <a:rPr lang="en-GB" dirty="0" err="1"/>
              <a:t>kylmässä</a:t>
            </a:r>
            <a:r>
              <a:rPr lang="en-GB" dirty="0"/>
              <a:t> </a:t>
            </a:r>
            <a:r>
              <a:rPr lang="en-GB" dirty="0" err="1"/>
              <a:t>sodassa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murtumisen</a:t>
            </a:r>
            <a:r>
              <a:rPr lang="en-GB" dirty="0"/>
              <a:t> </a:t>
            </a:r>
            <a:r>
              <a:rPr lang="en-GB" dirty="0" err="1"/>
              <a:t>syitä</a:t>
            </a:r>
            <a:r>
              <a:rPr lang="en-GB" dirty="0"/>
              <a:t>.</a:t>
            </a:r>
          </a:p>
          <a:p>
            <a:r>
              <a:rPr lang="en-GB" b="1" dirty="0"/>
              <a:t>1. </a:t>
            </a:r>
            <a:r>
              <a:rPr lang="en-GB" b="1" dirty="0" err="1"/>
              <a:t>Mikä</a:t>
            </a:r>
            <a:r>
              <a:rPr lang="en-GB" b="1" dirty="0"/>
              <a:t> </a:t>
            </a:r>
            <a:r>
              <a:rPr lang="en-GB" b="1" dirty="0" err="1"/>
              <a:t>merkitys</a:t>
            </a:r>
            <a:r>
              <a:rPr lang="en-GB" b="1" dirty="0"/>
              <a:t> </a:t>
            </a:r>
            <a:r>
              <a:rPr lang="en-GB" b="1" dirty="0" err="1"/>
              <a:t>muurilla</a:t>
            </a:r>
            <a:r>
              <a:rPr lang="en-GB" b="1" dirty="0"/>
              <a:t> </a:t>
            </a:r>
            <a:r>
              <a:rPr lang="en-GB" b="1" dirty="0" err="1"/>
              <a:t>kylmän</a:t>
            </a:r>
            <a:r>
              <a:rPr lang="en-GB" b="1" dirty="0"/>
              <a:t> </a:t>
            </a:r>
            <a:r>
              <a:rPr lang="en-GB" b="1" dirty="0" err="1"/>
              <a:t>sodan</a:t>
            </a:r>
            <a:r>
              <a:rPr lang="en-GB" b="1" dirty="0"/>
              <a:t> </a:t>
            </a:r>
            <a:r>
              <a:rPr lang="en-GB" b="1" dirty="0" err="1"/>
              <a:t>aikana</a:t>
            </a:r>
            <a:r>
              <a:rPr lang="en-GB" b="1" dirty="0"/>
              <a:t> </a:t>
            </a:r>
            <a:r>
              <a:rPr lang="en-GB" b="1" dirty="0" err="1"/>
              <a:t>oli</a:t>
            </a:r>
            <a:r>
              <a:rPr lang="en-GB" b="1" dirty="0"/>
              <a:t>?</a:t>
            </a:r>
            <a:endParaRPr lang="en-GB" dirty="0"/>
          </a:p>
          <a:p>
            <a:r>
              <a:rPr lang="en-GB" dirty="0" err="1"/>
              <a:t>Muuri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idän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lännen</a:t>
            </a:r>
            <a:r>
              <a:rPr lang="en-GB" dirty="0"/>
              <a:t> </a:t>
            </a:r>
            <a:r>
              <a:rPr lang="en-GB" dirty="0" err="1"/>
              <a:t>välisen</a:t>
            </a:r>
            <a:r>
              <a:rPr lang="en-GB" dirty="0"/>
              <a:t> </a:t>
            </a:r>
            <a:r>
              <a:rPr lang="en-GB" dirty="0" err="1"/>
              <a:t>vastakkainasettelun</a:t>
            </a:r>
            <a:r>
              <a:rPr lang="en-GB" dirty="0"/>
              <a:t> </a:t>
            </a:r>
            <a:r>
              <a:rPr lang="en-GB" dirty="0" err="1"/>
              <a:t>symboli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konkreettinen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erotti</a:t>
            </a:r>
            <a:r>
              <a:rPr lang="en-GB" dirty="0"/>
              <a:t> </a:t>
            </a:r>
            <a:r>
              <a:rPr lang="en-GB" dirty="0" err="1"/>
              <a:t>perheenjäseniä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ystäviä</a:t>
            </a:r>
            <a:r>
              <a:rPr lang="en-GB" dirty="0"/>
              <a:t> </a:t>
            </a:r>
            <a:r>
              <a:rPr lang="en-GB" dirty="0" err="1"/>
              <a:t>toisistaan</a:t>
            </a:r>
            <a:r>
              <a:rPr lang="en-GB" dirty="0"/>
              <a:t>.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tarkoitus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padota</a:t>
            </a:r>
            <a:r>
              <a:rPr lang="en-GB" dirty="0"/>
              <a:t> </a:t>
            </a:r>
            <a:r>
              <a:rPr lang="en-GB" dirty="0" err="1"/>
              <a:t>itäsaksalaisten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korkeakoulutettujen</a:t>
            </a:r>
            <a:r>
              <a:rPr lang="en-GB" dirty="0"/>
              <a:t>, </a:t>
            </a:r>
            <a:r>
              <a:rPr lang="en-GB" dirty="0" err="1"/>
              <a:t>pako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. </a:t>
            </a:r>
            <a:r>
              <a:rPr lang="en-GB" dirty="0" err="1"/>
              <a:t>DDR:n</a:t>
            </a:r>
            <a:r>
              <a:rPr lang="en-GB" dirty="0"/>
              <a:t> </a:t>
            </a:r>
            <a:r>
              <a:rPr lang="en-GB" dirty="0" err="1"/>
              <a:t>rajavartijoilla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käsky</a:t>
            </a:r>
            <a:r>
              <a:rPr lang="en-GB" dirty="0"/>
              <a:t> </a:t>
            </a:r>
            <a:r>
              <a:rPr lang="en-GB" dirty="0" err="1"/>
              <a:t>ampua</a:t>
            </a:r>
            <a:r>
              <a:rPr lang="en-GB" dirty="0"/>
              <a:t> </a:t>
            </a:r>
            <a:r>
              <a:rPr lang="en-GB" dirty="0" err="1"/>
              <a:t>kaikki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yli</a:t>
            </a:r>
            <a:r>
              <a:rPr lang="en-GB" dirty="0"/>
              <a:t> </a:t>
            </a:r>
            <a:r>
              <a:rPr lang="en-GB" dirty="0" err="1"/>
              <a:t>yrittävät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Muuri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murtuu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16727" y="2916971"/>
            <a:ext cx="21031200" cy="9338528"/>
          </a:xfrm>
        </p:spPr>
        <p:txBody>
          <a:bodyPr>
            <a:normAutofit/>
          </a:bodyPr>
          <a:lstStyle/>
          <a:p>
            <a:r>
              <a:rPr lang="en-GB" b="1" dirty="0"/>
              <a:t>2. Mitä </a:t>
            </a:r>
            <a:r>
              <a:rPr lang="en-GB" b="1" dirty="0" err="1"/>
              <a:t>syitä</a:t>
            </a:r>
            <a:r>
              <a:rPr lang="en-GB" b="1" dirty="0"/>
              <a:t> </a:t>
            </a:r>
            <a:r>
              <a:rPr lang="en-GB" b="1" dirty="0" err="1"/>
              <a:t>muurin</a:t>
            </a:r>
            <a:r>
              <a:rPr lang="en-GB" b="1" dirty="0"/>
              <a:t> </a:t>
            </a:r>
            <a:r>
              <a:rPr lang="en-GB" b="1" dirty="0" err="1"/>
              <a:t>murtumiselle</a:t>
            </a:r>
            <a:r>
              <a:rPr lang="en-GB" b="1" dirty="0"/>
              <a:t> </a:t>
            </a:r>
            <a:r>
              <a:rPr lang="en-GB" b="1" dirty="0" err="1"/>
              <a:t>koosteessa</a:t>
            </a:r>
            <a:r>
              <a:rPr lang="en-GB" b="1" dirty="0"/>
              <a:t> </a:t>
            </a:r>
            <a:r>
              <a:rPr lang="en-GB" b="1" dirty="0" err="1"/>
              <a:t>tulee</a:t>
            </a:r>
            <a:r>
              <a:rPr lang="en-GB" b="1" dirty="0"/>
              <a:t> </a:t>
            </a:r>
            <a:r>
              <a:rPr lang="en-GB" b="1" dirty="0" err="1"/>
              <a:t>esille</a:t>
            </a:r>
            <a:r>
              <a:rPr lang="en-GB" b="1" dirty="0"/>
              <a:t>?</a:t>
            </a:r>
            <a:endParaRPr lang="en-GB" dirty="0"/>
          </a:p>
          <a:p>
            <a:r>
              <a:rPr lang="en-GB" dirty="0" err="1"/>
              <a:t>Itäsaksalaiset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tyytymättömiä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pakenivat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 </a:t>
            </a:r>
            <a:r>
              <a:rPr lang="en-GB" dirty="0" err="1"/>
              <a:t>Unkarin</a:t>
            </a:r>
            <a:r>
              <a:rPr lang="en-GB" dirty="0"/>
              <a:t>, </a:t>
            </a:r>
            <a:r>
              <a:rPr lang="en-GB" dirty="0" err="1"/>
              <a:t>Tsekkoslovakin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kautta</a:t>
            </a:r>
            <a:r>
              <a:rPr lang="en-GB" dirty="0"/>
              <a:t>. Syksyllä 1989 </a:t>
            </a:r>
            <a:r>
              <a:rPr lang="en-GB" dirty="0" err="1"/>
              <a:t>DDR:ssa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 </a:t>
            </a:r>
            <a:r>
              <a:rPr lang="en-GB" dirty="0" err="1"/>
              <a:t>mielenosoituksia</a:t>
            </a:r>
            <a:r>
              <a:rPr lang="en-GB" dirty="0"/>
              <a:t> </a:t>
            </a:r>
            <a:r>
              <a:rPr lang="en-GB" dirty="0" err="1"/>
              <a:t>demokratian</a:t>
            </a:r>
            <a:r>
              <a:rPr lang="en-GB" dirty="0"/>
              <a:t> </a:t>
            </a:r>
            <a:r>
              <a:rPr lang="en-GB" dirty="0" err="1"/>
              <a:t>puolesta</a:t>
            </a:r>
            <a:r>
              <a:rPr lang="en-GB" dirty="0"/>
              <a:t>. </a:t>
            </a:r>
            <a:r>
              <a:rPr lang="en-GB" dirty="0" err="1"/>
              <a:t>DDR:n</a:t>
            </a:r>
            <a:r>
              <a:rPr lang="en-GB" dirty="0"/>
              <a:t> Schabowski </a:t>
            </a:r>
            <a:r>
              <a:rPr lang="en-GB" dirty="0" err="1"/>
              <a:t>ilmoitti</a:t>
            </a:r>
            <a:r>
              <a:rPr lang="en-GB" dirty="0"/>
              <a:t> </a:t>
            </a:r>
            <a:r>
              <a:rPr lang="en-GB" dirty="0" err="1"/>
              <a:t>suorassa</a:t>
            </a:r>
            <a:r>
              <a:rPr lang="en-GB" dirty="0"/>
              <a:t> </a:t>
            </a:r>
            <a:r>
              <a:rPr lang="en-GB" dirty="0" err="1"/>
              <a:t>tiedotustilaisuudessa</a:t>
            </a:r>
            <a:r>
              <a:rPr lang="en-GB" dirty="0"/>
              <a:t>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itäsaksalaiset</a:t>
            </a:r>
            <a:r>
              <a:rPr lang="en-GB" dirty="0"/>
              <a:t> </a:t>
            </a:r>
            <a:r>
              <a:rPr lang="en-GB" dirty="0" err="1"/>
              <a:t>voivat</a:t>
            </a:r>
            <a:r>
              <a:rPr lang="en-GB" dirty="0"/>
              <a:t> </a:t>
            </a:r>
            <a:r>
              <a:rPr lang="en-GB" dirty="0" err="1"/>
              <a:t>matkustaa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. </a:t>
            </a:r>
            <a:r>
              <a:rPr lang="en-GB" dirty="0" err="1"/>
              <a:t>Muurille</a:t>
            </a:r>
            <a:r>
              <a:rPr lang="en-GB" dirty="0"/>
              <a:t> </a:t>
            </a:r>
            <a:r>
              <a:rPr lang="en-GB" dirty="0" err="1"/>
              <a:t>kerääntyi</a:t>
            </a:r>
            <a:r>
              <a:rPr lang="en-GB" dirty="0"/>
              <a:t> </a:t>
            </a:r>
            <a:r>
              <a:rPr lang="en-GB" dirty="0" err="1"/>
              <a:t>tuhansia</a:t>
            </a:r>
            <a:r>
              <a:rPr lang="en-GB" dirty="0"/>
              <a:t> </a:t>
            </a:r>
            <a:r>
              <a:rPr lang="en-GB" dirty="0" err="1"/>
              <a:t>ihmisiä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pääsivät</a:t>
            </a:r>
            <a:r>
              <a:rPr lang="en-GB" dirty="0"/>
              <a:t> 9.11. 1989 </a:t>
            </a:r>
            <a:r>
              <a:rPr lang="en-GB" dirty="0" err="1"/>
              <a:t>länteen</a:t>
            </a:r>
            <a:r>
              <a:rPr lang="en-GB" dirty="0"/>
              <a:t>.</a:t>
            </a:r>
          </a:p>
          <a:p>
            <a:r>
              <a:rPr lang="en-GB" b="1" dirty="0"/>
              <a:t>3. </a:t>
            </a:r>
            <a:r>
              <a:rPr lang="en-GB" b="1" dirty="0" err="1"/>
              <a:t>Millainen</a:t>
            </a:r>
            <a:r>
              <a:rPr lang="en-GB" b="1" dirty="0"/>
              <a:t> </a:t>
            </a:r>
            <a:r>
              <a:rPr lang="en-GB" b="1" dirty="0" err="1"/>
              <a:t>tunnelma</a:t>
            </a:r>
            <a:r>
              <a:rPr lang="en-GB" b="1" dirty="0"/>
              <a:t> </a:t>
            </a:r>
            <a:r>
              <a:rPr lang="en-GB" b="1" dirty="0" err="1"/>
              <a:t>kuvissa</a:t>
            </a:r>
            <a:r>
              <a:rPr lang="en-GB" b="1" dirty="0"/>
              <a:t> </a:t>
            </a:r>
            <a:r>
              <a:rPr lang="en-GB" b="1" dirty="0" err="1"/>
              <a:t>torstailta</a:t>
            </a:r>
            <a:r>
              <a:rPr lang="en-GB" b="1" dirty="0"/>
              <a:t> 9.11.1989 on?</a:t>
            </a:r>
            <a:endParaRPr lang="en-GB" dirty="0"/>
          </a:p>
          <a:p>
            <a:r>
              <a:rPr lang="en-GB" dirty="0" err="1"/>
              <a:t>Tunnelma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riehakas</a:t>
            </a:r>
            <a:r>
              <a:rPr lang="en-GB" dirty="0"/>
              <a:t>, </a:t>
            </a:r>
            <a:r>
              <a:rPr lang="en-GB" dirty="0" err="1"/>
              <a:t>epäuskoinen</a:t>
            </a:r>
            <a:r>
              <a:rPr lang="en-GB" dirty="0"/>
              <a:t>, </a:t>
            </a:r>
            <a:r>
              <a:rPr lang="en-GB" dirty="0" err="1"/>
              <a:t>onnellinen</a:t>
            </a:r>
            <a:r>
              <a:rPr lang="en-GB" dirty="0"/>
              <a:t>. </a:t>
            </a:r>
            <a:r>
              <a:rPr lang="en-GB" dirty="0" err="1"/>
              <a:t>Ihmiset</a:t>
            </a:r>
            <a:r>
              <a:rPr lang="en-GB" dirty="0"/>
              <a:t> </a:t>
            </a:r>
            <a:r>
              <a:rPr lang="en-GB" dirty="0" err="1"/>
              <a:t>juhlivat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jonottavat</a:t>
            </a:r>
            <a:r>
              <a:rPr lang="en-GB" dirty="0"/>
              <a:t> </a:t>
            </a:r>
            <a:r>
              <a:rPr lang="en-GB" dirty="0" err="1"/>
              <a:t>päästäkseen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Muuri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murtuu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230</Words>
  <Application>Microsoft Office PowerPoint</Application>
  <PresentationFormat>Mukautettu</PresentationFormat>
  <Paragraphs>31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14. Kylmä sota päättyy</vt:lpstr>
      <vt:lpstr>Virittely: Berliinin muuri murtuu</vt:lpstr>
      <vt:lpstr>Muuri murtuu</vt:lpstr>
      <vt:lpstr>Opettajalle</vt:lpstr>
      <vt:lpstr>Muuri murtuu</vt:lpstr>
      <vt:lpstr>Muuri murtuu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53</cp:revision>
  <cp:lastPrinted>2017-11-30T08:45:33Z</cp:lastPrinted>
  <dcterms:created xsi:type="dcterms:W3CDTF">2020-05-05T09:10:38Z</dcterms:created>
  <dcterms:modified xsi:type="dcterms:W3CDTF">2022-10-28T05:59:26Z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