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5"/>
  </p:sldMasterIdLst>
  <p:notesMasterIdLst>
    <p:notesMasterId r:id="rId16"/>
  </p:notesMasterIdLst>
  <p:sldIdLst>
    <p:sldId id="256" r:id="rId6"/>
    <p:sldId id="257" r:id="rId7"/>
    <p:sldId id="258" r:id="rId8"/>
    <p:sldId id="259" r:id="rId9"/>
    <p:sldId id="260" r:id="rId10"/>
    <p:sldId id="261" r:id="rId11"/>
    <p:sldId id="262" r:id="rId12"/>
    <p:sldId id="263" r:id="rId13"/>
    <p:sldId id="264" r:id="rId14"/>
    <p:sldId id="265" r:id="rId15"/>
  </p:sldIdLst>
  <p:sldSz cx="9144000" cy="6858000" type="screen4x3"/>
  <p:notesSz cx="6858000" cy="9144000"/>
  <p:defaultTextStyle>
    <a:defPPr>
      <a:defRPr lang="fi-FI"/>
    </a:defPPr>
    <a:lvl1pPr algn="l" rtl="0" eaLnBrk="0" fontAlgn="base" hangingPunct="0">
      <a:spcBef>
        <a:spcPct val="0"/>
      </a:spcBef>
      <a:spcAft>
        <a:spcPct val="0"/>
      </a:spcAft>
      <a:defRPr sz="2400" i="1" kern="1200">
        <a:solidFill>
          <a:schemeClr val="tx1"/>
        </a:solidFill>
        <a:latin typeface="Lucida Grande" charset="0"/>
        <a:ea typeface="MS PGothic" pitchFamily="34" charset="-128"/>
        <a:cs typeface="+mn-cs"/>
      </a:defRPr>
    </a:lvl1pPr>
    <a:lvl2pPr marL="457200" algn="l" rtl="0" eaLnBrk="0" fontAlgn="base" hangingPunct="0">
      <a:spcBef>
        <a:spcPct val="0"/>
      </a:spcBef>
      <a:spcAft>
        <a:spcPct val="0"/>
      </a:spcAft>
      <a:defRPr sz="2400" i="1" kern="1200">
        <a:solidFill>
          <a:schemeClr val="tx1"/>
        </a:solidFill>
        <a:latin typeface="Lucida Grande" charset="0"/>
        <a:ea typeface="MS PGothic" pitchFamily="34" charset="-128"/>
        <a:cs typeface="+mn-cs"/>
      </a:defRPr>
    </a:lvl2pPr>
    <a:lvl3pPr marL="914400" algn="l" rtl="0" eaLnBrk="0" fontAlgn="base" hangingPunct="0">
      <a:spcBef>
        <a:spcPct val="0"/>
      </a:spcBef>
      <a:spcAft>
        <a:spcPct val="0"/>
      </a:spcAft>
      <a:defRPr sz="2400" i="1" kern="1200">
        <a:solidFill>
          <a:schemeClr val="tx1"/>
        </a:solidFill>
        <a:latin typeface="Lucida Grande" charset="0"/>
        <a:ea typeface="MS PGothic" pitchFamily="34" charset="-128"/>
        <a:cs typeface="+mn-cs"/>
      </a:defRPr>
    </a:lvl3pPr>
    <a:lvl4pPr marL="1371600" algn="l" rtl="0" eaLnBrk="0" fontAlgn="base" hangingPunct="0">
      <a:spcBef>
        <a:spcPct val="0"/>
      </a:spcBef>
      <a:spcAft>
        <a:spcPct val="0"/>
      </a:spcAft>
      <a:defRPr sz="2400" i="1" kern="1200">
        <a:solidFill>
          <a:schemeClr val="tx1"/>
        </a:solidFill>
        <a:latin typeface="Lucida Grande" charset="0"/>
        <a:ea typeface="MS PGothic" pitchFamily="34" charset="-128"/>
        <a:cs typeface="+mn-cs"/>
      </a:defRPr>
    </a:lvl4pPr>
    <a:lvl5pPr marL="1828800" algn="l" rtl="0" eaLnBrk="0" fontAlgn="base" hangingPunct="0">
      <a:spcBef>
        <a:spcPct val="0"/>
      </a:spcBef>
      <a:spcAft>
        <a:spcPct val="0"/>
      </a:spcAft>
      <a:defRPr sz="2400" i="1" kern="1200">
        <a:solidFill>
          <a:schemeClr val="tx1"/>
        </a:solidFill>
        <a:latin typeface="Lucida Grande" charset="0"/>
        <a:ea typeface="MS PGothic" pitchFamily="34" charset="-128"/>
        <a:cs typeface="+mn-cs"/>
      </a:defRPr>
    </a:lvl5pPr>
    <a:lvl6pPr marL="2286000" algn="l" defTabSz="914400" rtl="0" eaLnBrk="1" latinLnBrk="0" hangingPunct="1">
      <a:defRPr sz="2400" i="1" kern="1200">
        <a:solidFill>
          <a:schemeClr val="tx1"/>
        </a:solidFill>
        <a:latin typeface="Lucida Grande" charset="0"/>
        <a:ea typeface="MS PGothic" pitchFamily="34" charset="-128"/>
        <a:cs typeface="+mn-cs"/>
      </a:defRPr>
    </a:lvl6pPr>
    <a:lvl7pPr marL="2743200" algn="l" defTabSz="914400" rtl="0" eaLnBrk="1" latinLnBrk="0" hangingPunct="1">
      <a:defRPr sz="2400" i="1" kern="1200">
        <a:solidFill>
          <a:schemeClr val="tx1"/>
        </a:solidFill>
        <a:latin typeface="Lucida Grande" charset="0"/>
        <a:ea typeface="MS PGothic" pitchFamily="34" charset="-128"/>
        <a:cs typeface="+mn-cs"/>
      </a:defRPr>
    </a:lvl7pPr>
    <a:lvl8pPr marL="3200400" algn="l" defTabSz="914400" rtl="0" eaLnBrk="1" latinLnBrk="0" hangingPunct="1">
      <a:defRPr sz="2400" i="1" kern="1200">
        <a:solidFill>
          <a:schemeClr val="tx1"/>
        </a:solidFill>
        <a:latin typeface="Lucida Grande" charset="0"/>
        <a:ea typeface="MS PGothic" pitchFamily="34" charset="-128"/>
        <a:cs typeface="+mn-cs"/>
      </a:defRPr>
    </a:lvl8pPr>
    <a:lvl9pPr marL="3657600" algn="l" defTabSz="914400" rtl="0" eaLnBrk="1" latinLnBrk="0" hangingPunct="1">
      <a:defRPr sz="2400" i="1" kern="1200">
        <a:solidFill>
          <a:schemeClr val="tx1"/>
        </a:solidFill>
        <a:latin typeface="Lucida Grande" charset="0"/>
        <a:ea typeface="MS PGothic" pitchFamily="34" charset="-128"/>
        <a:cs typeface="+mn-cs"/>
      </a:defRPr>
    </a:lvl9pPr>
  </p:defaultTextStyle>
  <p:extLst>
    <p:ext uri="{EFAFB233-063F-42B5-8137-9DF3F51BA10A}">
      <p15:sldGuideLst xmlns:p15="http://schemas.microsoft.com/office/powerpoint/2012/main">
        <p15:guide id="1" orient="horz" pos="1026" userDrawn="1">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mmo Päivärinta" initials="" lastIdx="3" clrIdx="0"/>
  <p:cmAuthor id="2" name="Vesa Vihervä" initials="" lastIdx="1" clrIdx="1"/>
  <p:cmAuthor id="3" name="Antti Kohi" initials="" lastIdx="2" clrIdx="2"/>
  <p:cmAuthor id="4" name="Hannele Palo" initials="" lastIdx="4"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DD"/>
    <a:srgbClr val="005082"/>
    <a:srgbClr val="0099CC"/>
    <a:srgbClr val="198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561"/>
    <p:restoredTop sz="94658"/>
  </p:normalViewPr>
  <p:slideViewPr>
    <p:cSldViewPr>
      <p:cViewPr varScale="1">
        <p:scale>
          <a:sx n="78" d="100"/>
          <a:sy n="78" d="100"/>
        </p:scale>
        <p:origin x="684" y="84"/>
      </p:cViewPr>
      <p:guideLst>
        <p:guide orient="horz" pos="1026"/>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comments/comment1.xml><?xml version="1.0" encoding="utf-8"?>
<p:cmLst xmlns:a="http://schemas.openxmlformats.org/drawingml/2006/main" xmlns:r="http://schemas.openxmlformats.org/officeDocument/2006/relationships" xmlns:p="http://schemas.openxmlformats.org/presentationml/2006/main">
  <p:cm authorId="1" idx="2">
    <p:pos x="6000" y="0"/>
    <p:text>vähän suttuinen kopio opeoppaasta</p:text>
  </p:cm>
  <p:cm authorId="4" idx="3">
    <p:pos x="6000" y="100"/>
    <p:text>ok juttu</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i="0">
                <a:ea typeface="ＭＳ Ｐゴシック" charset="0"/>
                <a:cs typeface="Geneva" charset="0"/>
              </a:defRPr>
            </a:lvl1pPr>
          </a:lstStyle>
          <a:p>
            <a:pPr>
              <a:defRPr/>
            </a:pPr>
            <a:endParaRPr lang="fi-FI"/>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i="0">
                <a:ea typeface="ＭＳ Ｐゴシック" charset="0"/>
                <a:cs typeface="Geneva" charset="0"/>
              </a:defRPr>
            </a:lvl1pPr>
          </a:lstStyle>
          <a:p>
            <a:pPr>
              <a:defRPr/>
            </a:pPr>
            <a:endParaRPr lang="fi-FI"/>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noProof="0" smtClean="0"/>
              <a:t>Click to edit Master text styles</a:t>
            </a:r>
          </a:p>
          <a:p>
            <a:pPr lvl="1"/>
            <a:r>
              <a:rPr lang="fi-FI" noProof="0" smtClean="0"/>
              <a:t>Second level</a:t>
            </a:r>
          </a:p>
          <a:p>
            <a:pPr lvl="2"/>
            <a:r>
              <a:rPr lang="fi-FI" noProof="0" smtClean="0"/>
              <a:t>Third level</a:t>
            </a:r>
          </a:p>
          <a:p>
            <a:pPr lvl="3"/>
            <a:r>
              <a:rPr lang="fi-FI" noProof="0" smtClean="0"/>
              <a:t>Fourth level</a:t>
            </a:r>
          </a:p>
          <a:p>
            <a:pPr lvl="4"/>
            <a:r>
              <a:rPr lang="fi-FI"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i="0">
                <a:ea typeface="ＭＳ Ｐゴシック" charset="0"/>
                <a:cs typeface="Geneva" charset="0"/>
              </a:defRPr>
            </a:lvl1pPr>
          </a:lstStyle>
          <a:p>
            <a:pPr>
              <a:defRPr/>
            </a:pPr>
            <a:endParaRPr lang="fi-FI"/>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i="0"/>
            </a:lvl1pPr>
          </a:lstStyle>
          <a:p>
            <a:pPr>
              <a:defRPr/>
            </a:pPr>
            <a:fld id="{ED5377F9-5B72-481B-AC88-B74C02D9F511}" type="slidenum">
              <a:rPr lang="fi-FI" altLang="fi-FI"/>
              <a:pPr>
                <a:defRPr/>
              </a:pPr>
              <a:t>‹#›</a:t>
            </a:fld>
            <a:endParaRPr lang="fi-FI" altLang="fi-FI"/>
          </a:p>
        </p:txBody>
      </p:sp>
    </p:spTree>
    <p:extLst>
      <p:ext uri="{BB962C8B-B14F-4D97-AF65-F5344CB8AC3E}">
        <p14:creationId xmlns:p14="http://schemas.microsoft.com/office/powerpoint/2010/main" val="32367328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Lucida Grande" charset="0"/>
        <a:ea typeface="MS PGothic" pitchFamily="34" charset="-128"/>
        <a:cs typeface="Geneva" charset="0"/>
      </a:defRPr>
    </a:lvl1pPr>
    <a:lvl2pPr marL="457200" algn="l" rtl="0" eaLnBrk="0" fontAlgn="base" hangingPunct="0">
      <a:spcBef>
        <a:spcPct val="30000"/>
      </a:spcBef>
      <a:spcAft>
        <a:spcPct val="0"/>
      </a:spcAft>
      <a:defRPr sz="1200" kern="1200">
        <a:solidFill>
          <a:schemeClr val="tx1"/>
        </a:solidFill>
        <a:latin typeface="Lucida Grande" charset="0"/>
        <a:ea typeface="Geneva" charset="0"/>
        <a:cs typeface="Geneva" charset="0"/>
      </a:defRPr>
    </a:lvl2pPr>
    <a:lvl3pPr marL="914400" algn="l" rtl="0" eaLnBrk="0" fontAlgn="base" hangingPunct="0">
      <a:spcBef>
        <a:spcPct val="30000"/>
      </a:spcBef>
      <a:spcAft>
        <a:spcPct val="0"/>
      </a:spcAft>
      <a:defRPr sz="1200" kern="1200">
        <a:solidFill>
          <a:schemeClr val="tx1"/>
        </a:solidFill>
        <a:latin typeface="Lucida Grande" charset="0"/>
        <a:ea typeface="Geneva" charset="0"/>
        <a:cs typeface="Geneva" charset="0"/>
      </a:defRPr>
    </a:lvl3pPr>
    <a:lvl4pPr marL="1371600" algn="l" rtl="0" eaLnBrk="0" fontAlgn="base" hangingPunct="0">
      <a:spcBef>
        <a:spcPct val="30000"/>
      </a:spcBef>
      <a:spcAft>
        <a:spcPct val="0"/>
      </a:spcAft>
      <a:defRPr sz="1200" kern="1200">
        <a:solidFill>
          <a:schemeClr val="tx1"/>
        </a:solidFill>
        <a:latin typeface="Lucida Grande" charset="0"/>
        <a:ea typeface="Geneva" charset="0"/>
        <a:cs typeface="Geneva" charset="0"/>
      </a:defRPr>
    </a:lvl4pPr>
    <a:lvl5pPr marL="1828800" algn="l" rtl="0" eaLnBrk="0" fontAlgn="base" hangingPunct="0">
      <a:spcBef>
        <a:spcPct val="30000"/>
      </a:spcBef>
      <a:spcAft>
        <a:spcPct val="0"/>
      </a:spcAft>
      <a:defRPr sz="1200" kern="1200">
        <a:solidFill>
          <a:schemeClr val="tx1"/>
        </a:solidFill>
        <a:latin typeface="Lucida Grande" charset="0"/>
        <a:ea typeface="Geneva" charset="0"/>
        <a:cs typeface="Geneva"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sz="2400" i="1">
                <a:solidFill>
                  <a:schemeClr val="tx1"/>
                </a:solidFill>
                <a:latin typeface="Lucida Grande" charset="0"/>
                <a:ea typeface="MS PGothic" panose="020B0600070205080204" pitchFamily="34" charset="-128"/>
              </a:defRPr>
            </a:lvl1pPr>
            <a:lvl2pPr marL="742950" indent="-285750">
              <a:defRPr sz="2400" i="1">
                <a:solidFill>
                  <a:schemeClr val="tx1"/>
                </a:solidFill>
                <a:latin typeface="Lucida Grande" charset="0"/>
                <a:ea typeface="MS PGothic" panose="020B0600070205080204" pitchFamily="34" charset="-128"/>
              </a:defRPr>
            </a:lvl2pPr>
            <a:lvl3pPr marL="1143000" indent="-228600">
              <a:defRPr sz="2400" i="1">
                <a:solidFill>
                  <a:schemeClr val="tx1"/>
                </a:solidFill>
                <a:latin typeface="Lucida Grande" charset="0"/>
                <a:ea typeface="MS PGothic" panose="020B0600070205080204" pitchFamily="34" charset="-128"/>
              </a:defRPr>
            </a:lvl3pPr>
            <a:lvl4pPr marL="1600200" indent="-228600">
              <a:defRPr sz="2400" i="1">
                <a:solidFill>
                  <a:schemeClr val="tx1"/>
                </a:solidFill>
                <a:latin typeface="Lucida Grande" charset="0"/>
                <a:ea typeface="MS PGothic" panose="020B0600070205080204" pitchFamily="34" charset="-128"/>
              </a:defRPr>
            </a:lvl4pPr>
            <a:lvl5pPr marL="2057400" indent="-228600">
              <a:defRPr sz="2400" i="1">
                <a:solidFill>
                  <a:schemeClr val="tx1"/>
                </a:solidFill>
                <a:latin typeface="Lucida Grande" charset="0"/>
                <a:ea typeface="MS PGothic" panose="020B0600070205080204" pitchFamily="34" charset="-128"/>
              </a:defRPr>
            </a:lvl5pPr>
            <a:lvl6pPr marL="25146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6pPr>
            <a:lvl7pPr marL="29718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7pPr>
            <a:lvl8pPr marL="34290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8pPr>
            <a:lvl9pPr marL="3886200" indent="-228600" eaLnBrk="0" fontAlgn="base" hangingPunct="0">
              <a:spcBef>
                <a:spcPct val="0"/>
              </a:spcBef>
              <a:spcAft>
                <a:spcPct val="0"/>
              </a:spcAft>
              <a:defRPr sz="2400" i="1">
                <a:solidFill>
                  <a:schemeClr val="tx1"/>
                </a:solidFill>
                <a:latin typeface="Lucida Grande" charset="0"/>
                <a:ea typeface="MS PGothic" panose="020B0600070205080204" pitchFamily="34" charset="-128"/>
              </a:defRPr>
            </a:lvl9pPr>
          </a:lstStyle>
          <a:p>
            <a:fld id="{74792A69-DA41-433C-B789-278DD35EE5C7}" type="slidenum">
              <a:rPr lang="fi-FI" altLang="fi-FI" sz="1200" i="0" smtClean="0"/>
              <a:pPr/>
              <a:t>1</a:t>
            </a:fld>
            <a:endParaRPr lang="fi-FI" altLang="fi-FI" sz="1200" i="0" dirty="0" smtClean="0"/>
          </a:p>
        </p:txBody>
      </p:sp>
      <p:sp>
        <p:nvSpPr>
          <p:cNvPr id="6146" name="Rectangle 2"/>
          <p:cNvSpPr>
            <a:spLocks noGrp="1" noRot="1" noChangeAspect="1" noChangeArrowheads="1" noTextEdit="1"/>
          </p:cNvSpPr>
          <p:nvPr>
            <p:ph type="sldImg"/>
          </p:nvPr>
        </p:nvSpPr>
        <p:spPr>
          <a:ln/>
          <a:extLst/>
        </p:spPr>
      </p:sp>
      <p:sp>
        <p:nvSpPr>
          <p:cNvPr id="15364" name="Rectangle 3"/>
          <p:cNvSpPr>
            <a:spLocks noGrp="1" noChangeArrowheads="1"/>
          </p:cNvSpPr>
          <p:nvPr>
            <p:ph type="body" idx="1"/>
          </p:nvPr>
        </p:nvSpPr>
        <p:spPr>
          <a:noFill/>
        </p:spPr>
        <p:txBody>
          <a:bodyPr/>
          <a:lstStyle/>
          <a:p>
            <a:pPr eaLnBrk="1" hangingPunct="1"/>
            <a:endParaRPr lang="fi-FI" altLang="fi-FI" dirty="0" smtClean="0"/>
          </a:p>
        </p:txBody>
      </p:sp>
    </p:spTree>
    <p:extLst>
      <p:ext uri="{BB962C8B-B14F-4D97-AF65-F5344CB8AC3E}">
        <p14:creationId xmlns:p14="http://schemas.microsoft.com/office/powerpoint/2010/main" val="177087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914400" y="4343400"/>
            <a:ext cx="5029200" cy="4114800"/>
          </a:xfrm>
          <a:prstGeom prst="rect">
            <a:avLst/>
          </a:prstGeom>
        </p:spPr>
        <p:txBody>
          <a:bodyPr lIns="91425" tIns="91425" rIns="91425" bIns="91425" anchor="t" anchorCtr="0">
            <a:noAutofit/>
          </a:bodyPr>
          <a:lstStyle/>
          <a:p>
            <a:pPr lvl="0" rtl="0">
              <a:spcBef>
                <a:spcPts val="0"/>
              </a:spcBef>
              <a:buNone/>
            </a:pPr>
            <a:r>
              <a:rPr lang="fi-FI"/>
              <a:t>vanha opsopas s. 141</a:t>
            </a:r>
          </a:p>
        </p:txBody>
      </p:sp>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34481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txBox="1">
            <a:spLocks noGrp="1"/>
          </p:cNvSpPr>
          <p:nvPr>
            <p:ph type="body" idx="1"/>
          </p:nvPr>
        </p:nvSpPr>
        <p:spPr>
          <a:xfrm>
            <a:off x="914400" y="4343400"/>
            <a:ext cx="5029199" cy="4114800"/>
          </a:xfrm>
          <a:prstGeom prst="rect">
            <a:avLst/>
          </a:prstGeom>
        </p:spPr>
        <p:txBody>
          <a:bodyPr lIns="91425" tIns="91425" rIns="91425" bIns="91425" anchor="t" anchorCtr="0">
            <a:noAutofit/>
          </a:bodyPr>
          <a:lstStyle/>
          <a:p>
            <a:pPr lvl="0">
              <a:spcBef>
                <a:spcPts val="0"/>
              </a:spcBef>
              <a:buNone/>
            </a:pPr>
            <a:r>
              <a:rPr lang="fi-FI"/>
              <a:t>vanha opsopas s. 141</a:t>
            </a:r>
          </a:p>
        </p:txBody>
      </p:sp>
      <p:sp>
        <p:nvSpPr>
          <p:cNvPr id="92" name="Shape 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7022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914400" y="4343400"/>
            <a:ext cx="5029200" cy="4114800"/>
          </a:xfrm>
          <a:prstGeom prst="rect">
            <a:avLst/>
          </a:prstGeom>
        </p:spPr>
        <p:txBody>
          <a:bodyPr lIns="91425" tIns="91425" rIns="91425" bIns="91425" anchor="t" anchorCtr="0">
            <a:noAutofit/>
          </a:bodyPr>
          <a:lstStyle/>
          <a:p>
            <a:pPr lvl="0" rtl="0">
              <a:spcBef>
                <a:spcPts val="0"/>
              </a:spcBef>
              <a:buNone/>
            </a:pPr>
            <a:r>
              <a:rPr lang="fi-FI"/>
              <a:t>vanha opsopas s. 141</a:t>
            </a:r>
          </a:p>
        </p:txBody>
      </p:sp>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8132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txBox="1">
            <a:spLocks noGrp="1"/>
          </p:cNvSpPr>
          <p:nvPr>
            <p:ph type="body" idx="1"/>
          </p:nvPr>
        </p:nvSpPr>
        <p:spPr>
          <a:xfrm>
            <a:off x="914400" y="4343400"/>
            <a:ext cx="5029200" cy="4114800"/>
          </a:xfrm>
          <a:prstGeom prst="rect">
            <a:avLst/>
          </a:prstGeom>
        </p:spPr>
        <p:txBody>
          <a:bodyPr lIns="91425" tIns="91425" rIns="91425" bIns="91425" anchor="t" anchorCtr="0">
            <a:noAutofit/>
          </a:bodyPr>
          <a:lstStyle/>
          <a:p>
            <a:pPr lvl="0" rtl="0">
              <a:spcBef>
                <a:spcPts val="0"/>
              </a:spcBef>
              <a:buNone/>
            </a:pPr>
            <a:r>
              <a:rPr lang="fi-FI"/>
              <a:t>vanha opsopas s. 141</a:t>
            </a:r>
          </a:p>
        </p:txBody>
      </p:sp>
      <p:sp>
        <p:nvSpPr>
          <p:cNvPr id="109" name="Shape 1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47250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914400" y="4343400"/>
            <a:ext cx="5029200" cy="4114800"/>
          </a:xfrm>
          <a:prstGeom prst="rect">
            <a:avLst/>
          </a:prstGeom>
        </p:spPr>
        <p:txBody>
          <a:bodyPr lIns="91425" tIns="91425" rIns="91425" bIns="91425" anchor="t" anchorCtr="0">
            <a:noAutofit/>
          </a:bodyPr>
          <a:lstStyle/>
          <a:p>
            <a:pPr lvl="0" rtl="0">
              <a:spcBef>
                <a:spcPts val="0"/>
              </a:spcBef>
              <a:buNone/>
            </a:pPr>
            <a:r>
              <a:rPr lang="fi-FI"/>
              <a:t>vanha opsopas s. 141</a:t>
            </a:r>
          </a:p>
        </p:txBody>
      </p:sp>
      <p:sp>
        <p:nvSpPr>
          <p:cNvPr id="119" name="Shape 1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186243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914400" y="4343400"/>
            <a:ext cx="5029200" cy="4114800"/>
          </a:xfrm>
          <a:prstGeom prst="rect">
            <a:avLst/>
          </a:prstGeom>
        </p:spPr>
        <p:txBody>
          <a:bodyPr lIns="91425" tIns="91425" rIns="91425" bIns="91425" anchor="t" anchorCtr="0">
            <a:noAutofit/>
          </a:bodyPr>
          <a:lstStyle/>
          <a:p>
            <a:pPr lvl="0" rtl="0">
              <a:spcBef>
                <a:spcPts val="0"/>
              </a:spcBef>
              <a:buNone/>
            </a:pPr>
            <a:r>
              <a:rPr lang="fi-FI"/>
              <a:t>vanha opsopas s. 141</a:t>
            </a:r>
          </a:p>
        </p:txBody>
      </p:sp>
      <p:sp>
        <p:nvSpPr>
          <p:cNvPr id="127" name="Shape 1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47285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914400" y="4343400"/>
            <a:ext cx="5029200" cy="4114800"/>
          </a:xfrm>
          <a:prstGeom prst="rect">
            <a:avLst/>
          </a:prstGeom>
        </p:spPr>
        <p:txBody>
          <a:bodyPr lIns="91425" tIns="91425" rIns="91425" bIns="91425" anchor="t" anchorCtr="0">
            <a:noAutofit/>
          </a:bodyPr>
          <a:lstStyle/>
          <a:p>
            <a:pPr lvl="0" rtl="0">
              <a:spcBef>
                <a:spcPts val="0"/>
              </a:spcBef>
              <a:buNone/>
            </a:pPr>
            <a:r>
              <a:rPr lang="fi-FI"/>
              <a:t>vanha opsopas s. 141</a:t>
            </a:r>
          </a:p>
        </p:txBody>
      </p:sp>
      <p:sp>
        <p:nvSpPr>
          <p:cNvPr id="136" name="Shape 1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043860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914400" y="4343400"/>
            <a:ext cx="5029200" cy="4114800"/>
          </a:xfrm>
          <a:prstGeom prst="rect">
            <a:avLst/>
          </a:prstGeom>
        </p:spPr>
        <p:txBody>
          <a:bodyPr lIns="91425" tIns="91425" rIns="91425" bIns="91425" anchor="t" anchorCtr="0">
            <a:noAutofit/>
          </a:bodyPr>
          <a:lstStyle/>
          <a:p>
            <a:pPr lvl="0" rtl="0">
              <a:spcBef>
                <a:spcPts val="0"/>
              </a:spcBef>
              <a:buNone/>
            </a:pPr>
            <a:r>
              <a:rPr lang="fi-FI"/>
              <a:t>vanha opsopas s. 141</a:t>
            </a:r>
          </a:p>
        </p:txBody>
      </p:sp>
      <p:sp>
        <p:nvSpPr>
          <p:cNvPr id="144" name="Shape 1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247749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txBox="1">
            <a:spLocks noGrp="1"/>
          </p:cNvSpPr>
          <p:nvPr>
            <p:ph type="body" idx="1"/>
          </p:nvPr>
        </p:nvSpPr>
        <p:spPr>
          <a:xfrm>
            <a:off x="914400" y="4343400"/>
            <a:ext cx="5029200" cy="4114800"/>
          </a:xfrm>
          <a:prstGeom prst="rect">
            <a:avLst/>
          </a:prstGeom>
        </p:spPr>
        <p:txBody>
          <a:bodyPr lIns="91425" tIns="91425" rIns="91425" bIns="91425" anchor="t" anchorCtr="0">
            <a:noAutofit/>
          </a:bodyPr>
          <a:lstStyle/>
          <a:p>
            <a:pPr lvl="0" rtl="0">
              <a:spcBef>
                <a:spcPts val="0"/>
              </a:spcBef>
              <a:buNone/>
            </a:pPr>
            <a:r>
              <a:rPr lang="fi-FI"/>
              <a:t>vanha opsopas s. 141</a:t>
            </a:r>
          </a:p>
        </p:txBody>
      </p:sp>
      <p:sp>
        <p:nvSpPr>
          <p:cNvPr id="153" name="Shape 1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42565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perustyylejä naps.</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5" name="Alatunnisteen paikkamerkki 4"/>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6" name="Dian numeron paikkamerkki 5"/>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832162E-5493-4DA9-AE69-36DE1DBA92BD}" type="slidenum">
              <a:rPr lang="fi-FI" altLang="fi-FI"/>
              <a:pPr>
                <a:defRPr/>
              </a:pPr>
              <a:t>‹#›</a:t>
            </a:fld>
            <a:endParaRPr lang="fi-FI" altLang="fi-FI"/>
          </a:p>
        </p:txBody>
      </p:sp>
    </p:spTree>
    <p:extLst>
      <p:ext uri="{BB962C8B-B14F-4D97-AF65-F5344CB8AC3E}">
        <p14:creationId xmlns:p14="http://schemas.microsoft.com/office/powerpoint/2010/main" val="2313905031"/>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perustyylejä naps.</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5" name="Alatunnisteen paikkamerkki 4"/>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6" name="Dian numeron paikkamerkki 5"/>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9A58E91-C772-4ABC-8168-02FE4102D1F1}" type="slidenum">
              <a:rPr lang="fi-FI" altLang="fi-FI"/>
              <a:pPr>
                <a:defRPr/>
              </a:pPr>
              <a:t>‹#›</a:t>
            </a:fld>
            <a:endParaRPr lang="fi-FI" altLang="fi-FI"/>
          </a:p>
        </p:txBody>
      </p:sp>
    </p:spTree>
    <p:extLst>
      <p:ext uri="{BB962C8B-B14F-4D97-AF65-F5344CB8AC3E}">
        <p14:creationId xmlns:p14="http://schemas.microsoft.com/office/powerpoint/2010/main" val="124057283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untainen otsikko 1"/>
          <p:cNvSpPr>
            <a:spLocks noGrp="1"/>
          </p:cNvSpPr>
          <p:nvPr>
            <p:ph type="title" orient="vert"/>
          </p:nvPr>
        </p:nvSpPr>
        <p:spPr>
          <a:xfrm>
            <a:off x="6515100" y="228600"/>
            <a:ext cx="1943100" cy="5867400"/>
          </a:xfrm>
        </p:spPr>
        <p:txBody>
          <a:bodyPr vert="eaVert"/>
          <a:lstStyle/>
          <a:p>
            <a:r>
              <a:rPr lang="fi-FI" smtClean="0"/>
              <a:t>Muokkaa perustyylejä naps.</a:t>
            </a:r>
            <a:endParaRPr lang="fi-FI"/>
          </a:p>
        </p:txBody>
      </p:sp>
      <p:sp>
        <p:nvSpPr>
          <p:cNvPr id="3" name="Pystysuoran tekstin paikkamerkki 2"/>
          <p:cNvSpPr>
            <a:spLocks noGrp="1"/>
          </p:cNvSpPr>
          <p:nvPr>
            <p:ph type="body" orient="vert" idx="1"/>
          </p:nvPr>
        </p:nvSpPr>
        <p:spPr>
          <a:xfrm>
            <a:off x="685800" y="228600"/>
            <a:ext cx="5676900" cy="5867400"/>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5" name="Alatunnisteen paikkamerkki 4"/>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6" name="Dian numeron paikkamerkki 5"/>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FE39B19-6D18-4829-8F60-375465AFE44A}" type="slidenum">
              <a:rPr lang="fi-FI" altLang="fi-FI"/>
              <a:pPr>
                <a:defRPr/>
              </a:pPr>
              <a:t>‹#›</a:t>
            </a:fld>
            <a:endParaRPr lang="fi-FI" altLang="fi-FI"/>
          </a:p>
        </p:txBody>
      </p:sp>
    </p:spTree>
    <p:extLst>
      <p:ext uri="{BB962C8B-B14F-4D97-AF65-F5344CB8AC3E}">
        <p14:creationId xmlns:p14="http://schemas.microsoft.com/office/powerpoint/2010/main" val="308571318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perustyylejä naps.</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5" name="Alatunnisteen paikkamerkki 4"/>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6" name="Dian numeron paikkamerkki 5"/>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CC2E85E-8D78-4180-BE5D-4B50E3412FE8}" type="slidenum">
              <a:rPr lang="fi-FI" altLang="fi-FI"/>
              <a:pPr>
                <a:defRPr/>
              </a:pPr>
              <a:t>‹#›</a:t>
            </a:fld>
            <a:endParaRPr lang="fi-FI" altLang="fi-FI"/>
          </a:p>
        </p:txBody>
      </p:sp>
    </p:spTree>
    <p:extLst>
      <p:ext uri="{BB962C8B-B14F-4D97-AF65-F5344CB8AC3E}">
        <p14:creationId xmlns:p14="http://schemas.microsoft.com/office/powerpoint/2010/main" val="2738434043"/>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perustyylejä naps.</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Muokkaa tekstin perustyylejä napsauttamalla</a:t>
            </a:r>
          </a:p>
        </p:txBody>
      </p:sp>
      <p:sp>
        <p:nvSpPr>
          <p:cNvPr id="4" name="Päivämäärän paikkamerkki 3"/>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5" name="Alatunnisteen paikkamerkki 4"/>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6" name="Dian numeron paikkamerkki 5"/>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3AF4EC8C-7181-4B1B-B0DF-0DD1CDF00808}" type="slidenum">
              <a:rPr lang="fi-FI" altLang="fi-FI"/>
              <a:pPr>
                <a:defRPr/>
              </a:pPr>
              <a:t>‹#›</a:t>
            </a:fld>
            <a:endParaRPr lang="fi-FI" altLang="fi-FI"/>
          </a:p>
        </p:txBody>
      </p:sp>
    </p:spTree>
    <p:extLst>
      <p:ext uri="{BB962C8B-B14F-4D97-AF65-F5344CB8AC3E}">
        <p14:creationId xmlns:p14="http://schemas.microsoft.com/office/powerpoint/2010/main" val="1059290793"/>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perustyylejä naps.</a:t>
            </a:r>
            <a:endParaRPr lang="fi-FI"/>
          </a:p>
        </p:txBody>
      </p:sp>
      <p:sp>
        <p:nvSpPr>
          <p:cNvPr id="3" name="Sisällön paikkamerkki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6" name="Alatunnisteen paikkamerkki 5"/>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7" name="Dian numeron paikkamerkki 6"/>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6B3A5EF-C1D2-4581-80D5-D358B7777B3A}" type="slidenum">
              <a:rPr lang="fi-FI" altLang="fi-FI"/>
              <a:pPr>
                <a:defRPr/>
              </a:pPr>
              <a:t>‹#›</a:t>
            </a:fld>
            <a:endParaRPr lang="fi-FI" altLang="fi-FI"/>
          </a:p>
        </p:txBody>
      </p:sp>
    </p:spTree>
    <p:extLst>
      <p:ext uri="{BB962C8B-B14F-4D97-AF65-F5344CB8AC3E}">
        <p14:creationId xmlns:p14="http://schemas.microsoft.com/office/powerpoint/2010/main" val="2892625095"/>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p:spPr>
        <p:txBody>
          <a:bodyPr/>
          <a:lstStyle>
            <a:lvl1pPr>
              <a:defRPr/>
            </a:lvl1pPr>
          </a:lstStyle>
          <a:p>
            <a:r>
              <a:rPr lang="fi-FI" smtClean="0"/>
              <a:t>Muokkaa perustyylejä naps.</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8" name="Alatunnisteen paikkamerkki 7"/>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9" name="Dian numeron paikkamerkki 8"/>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CE5748C-DF45-44D1-921F-DFE524277A91}" type="slidenum">
              <a:rPr lang="fi-FI" altLang="fi-FI"/>
              <a:pPr>
                <a:defRPr/>
              </a:pPr>
              <a:t>‹#›</a:t>
            </a:fld>
            <a:endParaRPr lang="fi-FI" altLang="fi-FI"/>
          </a:p>
        </p:txBody>
      </p:sp>
    </p:spTree>
    <p:extLst>
      <p:ext uri="{BB962C8B-B14F-4D97-AF65-F5344CB8AC3E}">
        <p14:creationId xmlns:p14="http://schemas.microsoft.com/office/powerpoint/2010/main" val="13229381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perustyylejä naps.</a:t>
            </a:r>
            <a:endParaRPr lang="fi-FI"/>
          </a:p>
        </p:txBody>
      </p:sp>
      <p:sp>
        <p:nvSpPr>
          <p:cNvPr id="3" name="Päivämäärän paikkamerkki 2"/>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4" name="Alatunnisteen paikkamerkki 3"/>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5" name="Dian numeron paikkamerkki 4"/>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3BD5DAC-1AF5-485A-8659-EEF77A48D65A}" type="slidenum">
              <a:rPr lang="fi-FI" altLang="fi-FI"/>
              <a:pPr>
                <a:defRPr/>
              </a:pPr>
              <a:t>‹#›</a:t>
            </a:fld>
            <a:endParaRPr lang="fi-FI" altLang="fi-FI"/>
          </a:p>
        </p:txBody>
      </p:sp>
    </p:spTree>
    <p:extLst>
      <p:ext uri="{BB962C8B-B14F-4D97-AF65-F5344CB8AC3E}">
        <p14:creationId xmlns:p14="http://schemas.microsoft.com/office/powerpoint/2010/main" val="1274234950"/>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3" name="Alatunnisteen paikkamerkki 2"/>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4" name="Dian numeron paikkamerkki 3"/>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F6A77C59-236F-4C67-9EE4-D9447447FB92}" type="slidenum">
              <a:rPr lang="fi-FI" altLang="fi-FI"/>
              <a:pPr>
                <a:defRPr/>
              </a:pPr>
              <a:t>‹#›</a:t>
            </a:fld>
            <a:endParaRPr lang="fi-FI" altLang="fi-FI"/>
          </a:p>
        </p:txBody>
      </p:sp>
    </p:spTree>
    <p:extLst>
      <p:ext uri="{BB962C8B-B14F-4D97-AF65-F5344CB8AC3E}">
        <p14:creationId xmlns:p14="http://schemas.microsoft.com/office/powerpoint/2010/main" val="2964729688"/>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perustyylejä naps.</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6" name="Alatunnisteen paikkamerkki 5"/>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7" name="Dian numeron paikkamerkki 6"/>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C62EC50-C03C-4CD7-BD6B-1DE0608F5527}" type="slidenum">
              <a:rPr lang="fi-FI" altLang="fi-FI"/>
              <a:pPr>
                <a:defRPr/>
              </a:pPr>
              <a:t>‹#›</a:t>
            </a:fld>
            <a:endParaRPr lang="fi-FI" altLang="fi-FI"/>
          </a:p>
        </p:txBody>
      </p:sp>
    </p:spTree>
    <p:extLst>
      <p:ext uri="{BB962C8B-B14F-4D97-AF65-F5344CB8AC3E}">
        <p14:creationId xmlns:p14="http://schemas.microsoft.com/office/powerpoint/2010/main" val="1532645063"/>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perustyylejä naps.</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i-FI" noProof="0" smtClean="0"/>
              <a:t>Vedä kuva paikkamerkkiin tai lisää napsauttamalla kuvaketta</a:t>
            </a:r>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a:xfrm>
            <a:off x="685800" y="6248400"/>
            <a:ext cx="1905000" cy="457200"/>
          </a:xfrm>
          <a:prstGeom prst="rect">
            <a:avLst/>
          </a:prstGeom>
        </p:spPr>
        <p:txBody>
          <a:bodyPr/>
          <a:lstStyle>
            <a:lvl1pPr>
              <a:defRPr>
                <a:ea typeface="ＭＳ Ｐゴシック" charset="0"/>
              </a:defRPr>
            </a:lvl1pPr>
          </a:lstStyle>
          <a:p>
            <a:pPr>
              <a:defRPr/>
            </a:pPr>
            <a:endParaRPr lang="fi-FI"/>
          </a:p>
        </p:txBody>
      </p:sp>
      <p:sp>
        <p:nvSpPr>
          <p:cNvPr id="6" name="Alatunnisteen paikkamerkki 5"/>
          <p:cNvSpPr>
            <a:spLocks noGrp="1"/>
          </p:cNvSpPr>
          <p:nvPr>
            <p:ph type="ftr" sz="quarter" idx="11"/>
          </p:nvPr>
        </p:nvSpPr>
        <p:spPr>
          <a:xfrm>
            <a:off x="3124200" y="6248400"/>
            <a:ext cx="2895600" cy="457200"/>
          </a:xfrm>
          <a:prstGeom prst="rect">
            <a:avLst/>
          </a:prstGeom>
        </p:spPr>
        <p:txBody>
          <a:bodyPr/>
          <a:lstStyle>
            <a:lvl1pPr>
              <a:defRPr>
                <a:ea typeface="ＭＳ Ｐゴシック" charset="0"/>
              </a:defRPr>
            </a:lvl1pPr>
          </a:lstStyle>
          <a:p>
            <a:pPr>
              <a:defRPr/>
            </a:pPr>
            <a:endParaRPr lang="fi-FI"/>
          </a:p>
        </p:txBody>
      </p:sp>
      <p:sp>
        <p:nvSpPr>
          <p:cNvPr id="7" name="Dian numeron paikkamerkki 6"/>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F3B3B8AD-178B-4E3D-9095-3A6018803E0C}" type="slidenum">
              <a:rPr lang="fi-FI" altLang="fi-FI"/>
              <a:pPr>
                <a:defRPr/>
              </a:pPr>
              <a:t>‹#›</a:t>
            </a:fld>
            <a:endParaRPr lang="fi-FI" altLang="fi-FI"/>
          </a:p>
        </p:txBody>
      </p:sp>
    </p:spTree>
    <p:extLst>
      <p:ext uri="{BB962C8B-B14F-4D97-AF65-F5344CB8AC3E}">
        <p14:creationId xmlns:p14="http://schemas.microsoft.com/office/powerpoint/2010/main" val="39552186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Kuva 2"/>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27" name="Rectangle 2"/>
          <p:cNvSpPr>
            <a:spLocks noGrp="1" noChangeArrowheads="1"/>
          </p:cNvSpPr>
          <p:nvPr>
            <p:ph type="title"/>
          </p:nvPr>
        </p:nvSpPr>
        <p:spPr bwMode="auto">
          <a:xfrm>
            <a:off x="685800" y="228600"/>
            <a:ext cx="77724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i-FI" altLang="fi-FI" smtClean="0"/>
              <a:t>Muokkaa perustyylejä naps.</a:t>
            </a:r>
          </a:p>
        </p:txBody>
      </p:sp>
      <p:sp>
        <p:nvSpPr>
          <p:cNvPr id="1028"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altLang="fi-FI" smtClean="0"/>
              <a:t>Muokkaa tekstin perustyylejä napsauttamalla</a:t>
            </a:r>
          </a:p>
          <a:p>
            <a:pPr lvl="1"/>
            <a:r>
              <a:rPr lang="fi-FI" altLang="fi-FI" smtClean="0"/>
              <a:t>toinen taso</a:t>
            </a:r>
          </a:p>
          <a:p>
            <a:pPr lvl="2"/>
            <a:r>
              <a:rPr lang="fi-FI" altLang="fi-FI" smtClean="0"/>
              <a:t>kolmas taso</a:t>
            </a:r>
          </a:p>
          <a:p>
            <a:pPr lvl="3"/>
            <a:r>
              <a:rPr lang="fi-FI" altLang="fi-FI" smtClean="0"/>
              <a:t>neljäs taso</a:t>
            </a:r>
          </a:p>
          <a:p>
            <a:pPr lvl="4"/>
            <a:r>
              <a:rPr lang="fi-FI" altLang="fi-FI" smtClean="0"/>
              <a:t>viides taso</a:t>
            </a:r>
          </a:p>
        </p:txBody>
      </p:sp>
      <p:sp>
        <p:nvSpPr>
          <p:cNvPr id="1029" name="Text Box 19"/>
          <p:cNvSpPr txBox="1">
            <a:spLocks noChangeArrowheads="1"/>
          </p:cNvSpPr>
          <p:nvPr userDrawn="1"/>
        </p:nvSpPr>
        <p:spPr bwMode="auto">
          <a:xfrm>
            <a:off x="228600" y="6453336"/>
            <a:ext cx="3429000" cy="274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i="1">
                <a:solidFill>
                  <a:schemeClr val="tx1"/>
                </a:solidFill>
                <a:latin typeface="Lucida Grande" charset="0"/>
                <a:ea typeface="MS PGothic" pitchFamily="34" charset="-128"/>
              </a:defRPr>
            </a:lvl1pPr>
            <a:lvl2pPr marL="742950" indent="-285750">
              <a:defRPr sz="2400" i="1">
                <a:solidFill>
                  <a:schemeClr val="tx1"/>
                </a:solidFill>
                <a:latin typeface="Lucida Grande" charset="0"/>
                <a:ea typeface="MS PGothic" pitchFamily="34" charset="-128"/>
              </a:defRPr>
            </a:lvl2pPr>
            <a:lvl3pPr marL="1143000" indent="-228600">
              <a:defRPr sz="2400" i="1">
                <a:solidFill>
                  <a:schemeClr val="tx1"/>
                </a:solidFill>
                <a:latin typeface="Lucida Grande" charset="0"/>
                <a:ea typeface="MS PGothic" pitchFamily="34" charset="-128"/>
              </a:defRPr>
            </a:lvl3pPr>
            <a:lvl4pPr marL="1600200" indent="-228600">
              <a:defRPr sz="2400" i="1">
                <a:solidFill>
                  <a:schemeClr val="tx1"/>
                </a:solidFill>
                <a:latin typeface="Lucida Grande" charset="0"/>
                <a:ea typeface="MS PGothic" pitchFamily="34" charset="-128"/>
              </a:defRPr>
            </a:lvl4pPr>
            <a:lvl5pPr marL="2057400" indent="-228600">
              <a:defRPr sz="2400" i="1">
                <a:solidFill>
                  <a:schemeClr val="tx1"/>
                </a:solidFill>
                <a:latin typeface="Lucida Grande" charset="0"/>
                <a:ea typeface="MS PGothic" pitchFamily="34" charset="-128"/>
              </a:defRPr>
            </a:lvl5pPr>
            <a:lvl6pPr marL="2514600" indent="-228600" eaLnBrk="0" fontAlgn="base" hangingPunct="0">
              <a:spcBef>
                <a:spcPct val="0"/>
              </a:spcBef>
              <a:spcAft>
                <a:spcPct val="0"/>
              </a:spcAft>
              <a:defRPr sz="2400" i="1">
                <a:solidFill>
                  <a:schemeClr val="tx1"/>
                </a:solidFill>
                <a:latin typeface="Lucida Grande" charset="0"/>
                <a:ea typeface="MS PGothic" pitchFamily="34" charset="-128"/>
              </a:defRPr>
            </a:lvl6pPr>
            <a:lvl7pPr marL="2971800" indent="-228600" eaLnBrk="0" fontAlgn="base" hangingPunct="0">
              <a:spcBef>
                <a:spcPct val="0"/>
              </a:spcBef>
              <a:spcAft>
                <a:spcPct val="0"/>
              </a:spcAft>
              <a:defRPr sz="2400" i="1">
                <a:solidFill>
                  <a:schemeClr val="tx1"/>
                </a:solidFill>
                <a:latin typeface="Lucida Grande" charset="0"/>
                <a:ea typeface="MS PGothic" pitchFamily="34" charset="-128"/>
              </a:defRPr>
            </a:lvl7pPr>
            <a:lvl8pPr marL="3429000" indent="-228600" eaLnBrk="0" fontAlgn="base" hangingPunct="0">
              <a:spcBef>
                <a:spcPct val="0"/>
              </a:spcBef>
              <a:spcAft>
                <a:spcPct val="0"/>
              </a:spcAft>
              <a:defRPr sz="2400" i="1">
                <a:solidFill>
                  <a:schemeClr val="tx1"/>
                </a:solidFill>
                <a:latin typeface="Lucida Grande" charset="0"/>
                <a:ea typeface="MS PGothic" pitchFamily="34" charset="-128"/>
              </a:defRPr>
            </a:lvl8pPr>
            <a:lvl9pPr marL="3886200" indent="-228600" eaLnBrk="0" fontAlgn="base" hangingPunct="0">
              <a:spcBef>
                <a:spcPct val="0"/>
              </a:spcBef>
              <a:spcAft>
                <a:spcPct val="0"/>
              </a:spcAft>
              <a:defRPr sz="2400" i="1">
                <a:solidFill>
                  <a:schemeClr val="tx1"/>
                </a:solidFill>
                <a:latin typeface="Lucida Grande" charset="0"/>
                <a:ea typeface="MS PGothic" pitchFamily="34" charset="-128"/>
              </a:defRPr>
            </a:lvl9pPr>
          </a:lstStyle>
          <a:p>
            <a:pPr>
              <a:defRPr/>
            </a:pPr>
            <a:r>
              <a:rPr lang="fi-FI" altLang="fi-FI" sz="1200" i="0" dirty="0" smtClean="0">
                <a:solidFill>
                  <a:schemeClr val="accent1"/>
                </a:solidFill>
                <a:latin typeface="Verdana" pitchFamily="34" charset="0"/>
              </a:rPr>
              <a:t>Forum II</a:t>
            </a:r>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ransition spd="slow"/>
  <p:txStyles>
    <p:titleStyle>
      <a:lvl1pPr algn="ctr" rtl="0" eaLnBrk="1" fontAlgn="base" hangingPunct="1">
        <a:spcBef>
          <a:spcPct val="0"/>
        </a:spcBef>
        <a:spcAft>
          <a:spcPct val="0"/>
        </a:spcAft>
        <a:defRPr sz="2800" b="1">
          <a:solidFill>
            <a:schemeClr val="tx2"/>
          </a:solidFill>
          <a:latin typeface="+mj-lt"/>
          <a:ea typeface="MS PGothic" pitchFamily="34" charset="-128"/>
          <a:cs typeface="+mj-cs"/>
        </a:defRPr>
      </a:lvl1pPr>
      <a:lvl2pPr algn="ctr" rtl="0" eaLnBrk="1" fontAlgn="base" hangingPunct="1">
        <a:spcBef>
          <a:spcPct val="0"/>
        </a:spcBef>
        <a:spcAft>
          <a:spcPct val="0"/>
        </a:spcAft>
        <a:defRPr sz="2800" b="1">
          <a:solidFill>
            <a:schemeClr val="tx2"/>
          </a:solidFill>
          <a:latin typeface="Verdana" charset="0"/>
          <a:ea typeface="MS PGothic" pitchFamily="34" charset="-128"/>
          <a:cs typeface="Geneva" charset="0"/>
        </a:defRPr>
      </a:lvl2pPr>
      <a:lvl3pPr algn="ctr" rtl="0" eaLnBrk="1" fontAlgn="base" hangingPunct="1">
        <a:spcBef>
          <a:spcPct val="0"/>
        </a:spcBef>
        <a:spcAft>
          <a:spcPct val="0"/>
        </a:spcAft>
        <a:defRPr sz="2800" b="1">
          <a:solidFill>
            <a:schemeClr val="tx2"/>
          </a:solidFill>
          <a:latin typeface="Verdana" charset="0"/>
          <a:ea typeface="MS PGothic" pitchFamily="34" charset="-128"/>
          <a:cs typeface="Geneva" charset="0"/>
        </a:defRPr>
      </a:lvl3pPr>
      <a:lvl4pPr algn="ctr" rtl="0" eaLnBrk="1" fontAlgn="base" hangingPunct="1">
        <a:spcBef>
          <a:spcPct val="0"/>
        </a:spcBef>
        <a:spcAft>
          <a:spcPct val="0"/>
        </a:spcAft>
        <a:defRPr sz="2800" b="1">
          <a:solidFill>
            <a:schemeClr val="tx2"/>
          </a:solidFill>
          <a:latin typeface="Verdana" charset="0"/>
          <a:ea typeface="MS PGothic" pitchFamily="34" charset="-128"/>
          <a:cs typeface="Geneva" charset="0"/>
        </a:defRPr>
      </a:lvl4pPr>
      <a:lvl5pPr algn="ctr" rtl="0" eaLnBrk="1" fontAlgn="base" hangingPunct="1">
        <a:spcBef>
          <a:spcPct val="0"/>
        </a:spcBef>
        <a:spcAft>
          <a:spcPct val="0"/>
        </a:spcAft>
        <a:defRPr sz="2800" b="1">
          <a:solidFill>
            <a:schemeClr val="tx2"/>
          </a:solidFill>
          <a:latin typeface="Verdana" charset="0"/>
          <a:ea typeface="MS PGothic" pitchFamily="34" charset="-128"/>
          <a:cs typeface="Geneva" charset="0"/>
        </a:defRPr>
      </a:lvl5pPr>
      <a:lvl6pPr marL="457200" algn="ctr" rtl="0" eaLnBrk="1" fontAlgn="base" hangingPunct="1">
        <a:spcBef>
          <a:spcPct val="0"/>
        </a:spcBef>
        <a:spcAft>
          <a:spcPct val="0"/>
        </a:spcAft>
        <a:defRPr sz="2800" b="1">
          <a:solidFill>
            <a:schemeClr val="tx2"/>
          </a:solidFill>
          <a:latin typeface="Verdana" charset="0"/>
          <a:ea typeface="ＭＳ Ｐゴシック" charset="0"/>
          <a:cs typeface="Geneva" charset="0"/>
        </a:defRPr>
      </a:lvl6pPr>
      <a:lvl7pPr marL="914400" algn="ctr" rtl="0" eaLnBrk="1" fontAlgn="base" hangingPunct="1">
        <a:spcBef>
          <a:spcPct val="0"/>
        </a:spcBef>
        <a:spcAft>
          <a:spcPct val="0"/>
        </a:spcAft>
        <a:defRPr sz="2800" b="1">
          <a:solidFill>
            <a:schemeClr val="tx2"/>
          </a:solidFill>
          <a:latin typeface="Verdana" charset="0"/>
          <a:ea typeface="ＭＳ Ｐゴシック" charset="0"/>
          <a:cs typeface="Geneva" charset="0"/>
        </a:defRPr>
      </a:lvl7pPr>
      <a:lvl8pPr marL="1371600" algn="ctr" rtl="0" eaLnBrk="1" fontAlgn="base" hangingPunct="1">
        <a:spcBef>
          <a:spcPct val="0"/>
        </a:spcBef>
        <a:spcAft>
          <a:spcPct val="0"/>
        </a:spcAft>
        <a:defRPr sz="2800" b="1">
          <a:solidFill>
            <a:schemeClr val="tx2"/>
          </a:solidFill>
          <a:latin typeface="Verdana" charset="0"/>
          <a:ea typeface="ＭＳ Ｐゴシック" charset="0"/>
          <a:cs typeface="Geneva" charset="0"/>
        </a:defRPr>
      </a:lvl8pPr>
      <a:lvl9pPr marL="1828800" algn="ctr" rtl="0" eaLnBrk="1" fontAlgn="base" hangingPunct="1">
        <a:spcBef>
          <a:spcPct val="0"/>
        </a:spcBef>
        <a:spcAft>
          <a:spcPct val="0"/>
        </a:spcAft>
        <a:defRPr sz="2800" b="1">
          <a:solidFill>
            <a:schemeClr val="tx2"/>
          </a:solidFill>
          <a:latin typeface="Verdana" charset="0"/>
          <a:ea typeface="ＭＳ Ｐゴシック" charset="0"/>
          <a:cs typeface="Geneva" charset="0"/>
        </a:defRPr>
      </a:lvl9pPr>
    </p:titleStyle>
    <p:bodyStyle>
      <a:lvl1pPr marL="342900" indent="-342900" algn="l" rtl="0" eaLnBrk="1" fontAlgn="base" hangingPunct="1">
        <a:spcBef>
          <a:spcPct val="20000"/>
        </a:spcBef>
        <a:spcAft>
          <a:spcPct val="0"/>
        </a:spcAft>
        <a:buChar char="•"/>
        <a:defRPr sz="20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har char="–"/>
        <a:defRPr>
          <a:solidFill>
            <a:schemeClr val="tx1"/>
          </a:solidFill>
          <a:latin typeface="+mn-lt"/>
          <a:ea typeface="Geneva" charset="0"/>
          <a:cs typeface="+mn-cs"/>
        </a:defRPr>
      </a:lvl2pPr>
      <a:lvl3pPr marL="1143000" indent="-228600" algn="l" rtl="0" eaLnBrk="1" fontAlgn="base" hangingPunct="1">
        <a:spcBef>
          <a:spcPct val="20000"/>
        </a:spcBef>
        <a:spcAft>
          <a:spcPct val="0"/>
        </a:spcAft>
        <a:buChar char="•"/>
        <a:defRPr>
          <a:solidFill>
            <a:schemeClr val="tx1"/>
          </a:solidFill>
          <a:latin typeface="+mn-lt"/>
          <a:ea typeface="Geneva" charset="0"/>
          <a:cs typeface="+mn-cs"/>
        </a:defRPr>
      </a:lvl3pPr>
      <a:lvl4pPr marL="1600200" indent="-228600" algn="l" rtl="0" eaLnBrk="1" fontAlgn="base" hangingPunct="1">
        <a:spcBef>
          <a:spcPct val="20000"/>
        </a:spcBef>
        <a:spcAft>
          <a:spcPct val="0"/>
        </a:spcAft>
        <a:buChar char="–"/>
        <a:defRPr>
          <a:solidFill>
            <a:schemeClr val="tx1"/>
          </a:solidFill>
          <a:latin typeface="+mn-lt"/>
          <a:ea typeface="Geneva" charset="0"/>
          <a:cs typeface="+mn-cs"/>
        </a:defRPr>
      </a:lvl4pPr>
      <a:lvl5pPr marL="2057400" indent="-228600" algn="l" rtl="0" eaLnBrk="1" fontAlgn="base" hangingPunct="1">
        <a:spcBef>
          <a:spcPct val="20000"/>
        </a:spcBef>
        <a:spcAft>
          <a:spcPct val="0"/>
        </a:spcAft>
        <a:buChar char="»"/>
        <a:defRPr>
          <a:solidFill>
            <a:schemeClr val="tx1"/>
          </a:solidFill>
          <a:latin typeface="+mn-lt"/>
          <a:ea typeface="Geneva" charset="0"/>
          <a:cs typeface="+mn-cs"/>
        </a:defRPr>
      </a:lvl5pPr>
      <a:lvl6pPr marL="2514600" indent="-228600" algn="l" rtl="0" eaLnBrk="1" fontAlgn="base" hangingPunct="1">
        <a:spcBef>
          <a:spcPct val="20000"/>
        </a:spcBef>
        <a:spcAft>
          <a:spcPct val="0"/>
        </a:spcAft>
        <a:buChar char="»"/>
        <a:defRPr>
          <a:solidFill>
            <a:schemeClr val="tx1"/>
          </a:solidFill>
          <a:latin typeface="+mn-lt"/>
          <a:ea typeface="Geneva" charset="0"/>
          <a:cs typeface="+mn-cs"/>
        </a:defRPr>
      </a:lvl6pPr>
      <a:lvl7pPr marL="2971800" indent="-228600" algn="l" rtl="0" eaLnBrk="1" fontAlgn="base" hangingPunct="1">
        <a:spcBef>
          <a:spcPct val="20000"/>
        </a:spcBef>
        <a:spcAft>
          <a:spcPct val="0"/>
        </a:spcAft>
        <a:buChar char="»"/>
        <a:defRPr>
          <a:solidFill>
            <a:schemeClr val="tx1"/>
          </a:solidFill>
          <a:latin typeface="+mn-lt"/>
          <a:ea typeface="Geneva" charset="0"/>
          <a:cs typeface="+mn-cs"/>
        </a:defRPr>
      </a:lvl7pPr>
      <a:lvl8pPr marL="3429000" indent="-228600" algn="l" rtl="0" eaLnBrk="1" fontAlgn="base" hangingPunct="1">
        <a:spcBef>
          <a:spcPct val="20000"/>
        </a:spcBef>
        <a:spcAft>
          <a:spcPct val="0"/>
        </a:spcAft>
        <a:buChar char="»"/>
        <a:defRPr>
          <a:solidFill>
            <a:schemeClr val="tx1"/>
          </a:solidFill>
          <a:latin typeface="+mn-lt"/>
          <a:ea typeface="Geneva" charset="0"/>
          <a:cs typeface="+mn-cs"/>
        </a:defRPr>
      </a:lvl8pPr>
      <a:lvl9pPr marL="3886200" indent="-228600" algn="l" rtl="0" eaLnBrk="1" fontAlgn="base" hangingPunct="1">
        <a:spcBef>
          <a:spcPct val="20000"/>
        </a:spcBef>
        <a:spcAft>
          <a:spcPct val="0"/>
        </a:spcAft>
        <a:buChar char="»"/>
        <a:defRPr>
          <a:solidFill>
            <a:schemeClr val="tx1"/>
          </a:solidFill>
          <a:latin typeface="+mn-lt"/>
          <a:ea typeface="Geneva" charset="0"/>
          <a:cs typeface="+mn-cs"/>
        </a:defRPr>
      </a:lvl9pPr>
    </p:bodyStyle>
    <p:other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uva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339" name="Text Box 9"/>
          <p:cNvSpPr txBox="1">
            <a:spLocks noChangeArrowheads="1"/>
          </p:cNvSpPr>
          <p:nvPr/>
        </p:nvSpPr>
        <p:spPr bwMode="auto">
          <a:xfrm>
            <a:off x="4267200" y="1981200"/>
            <a:ext cx="2954655" cy="15696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2000">
                <a:solidFill>
                  <a:schemeClr val="tx1"/>
                </a:solidFill>
                <a:latin typeface="Verdana" panose="020B0604030504040204" pitchFamily="34" charset="0"/>
                <a:ea typeface="MS PGothic" panose="020B0600070205080204" pitchFamily="34" charset="-128"/>
                <a:cs typeface="Geneva" charset="0"/>
              </a:defRPr>
            </a:lvl1pPr>
            <a:lvl2pPr marL="742950" indent="-285750">
              <a:spcBef>
                <a:spcPct val="20000"/>
              </a:spcBef>
              <a:buChar char="–"/>
              <a:defRPr>
                <a:solidFill>
                  <a:schemeClr val="tx1"/>
                </a:solidFill>
                <a:latin typeface="Verdana" panose="020B0604030504040204" pitchFamily="34" charset="0"/>
                <a:ea typeface="Geneva" charset="0"/>
                <a:cs typeface="Geneva" charset="0"/>
              </a:defRPr>
            </a:lvl2pPr>
            <a:lvl3pPr marL="1143000" indent="-228600">
              <a:spcBef>
                <a:spcPct val="20000"/>
              </a:spcBef>
              <a:buChar char="•"/>
              <a:defRPr>
                <a:solidFill>
                  <a:schemeClr val="tx1"/>
                </a:solidFill>
                <a:latin typeface="Verdana" panose="020B0604030504040204" pitchFamily="34" charset="0"/>
                <a:ea typeface="Geneva" charset="0"/>
                <a:cs typeface="Geneva" charset="0"/>
              </a:defRPr>
            </a:lvl3pPr>
            <a:lvl4pPr marL="1600200" indent="-228600">
              <a:spcBef>
                <a:spcPct val="20000"/>
              </a:spcBef>
              <a:buChar char="–"/>
              <a:defRPr>
                <a:solidFill>
                  <a:schemeClr val="tx1"/>
                </a:solidFill>
                <a:latin typeface="Verdana" panose="020B0604030504040204" pitchFamily="34" charset="0"/>
                <a:ea typeface="Geneva" charset="0"/>
                <a:cs typeface="Geneva" charset="0"/>
              </a:defRPr>
            </a:lvl4pPr>
            <a:lvl5pPr marL="2057400" indent="-228600">
              <a:spcBef>
                <a:spcPct val="20000"/>
              </a:spcBef>
              <a:buChar char="»"/>
              <a:defRPr>
                <a:solidFill>
                  <a:schemeClr val="tx1"/>
                </a:solidFill>
                <a:latin typeface="Verdana" panose="020B0604030504040204" pitchFamily="34" charset="0"/>
                <a:ea typeface="Geneva" charset="0"/>
                <a:cs typeface="Geneva" charset="0"/>
              </a:defRPr>
            </a:lvl5pPr>
            <a:lvl6pPr marL="25146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6pPr>
            <a:lvl7pPr marL="29718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7pPr>
            <a:lvl8pPr marL="34290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8pPr>
            <a:lvl9pPr marL="3886200" indent="-228600" eaLnBrk="0" fontAlgn="base" hangingPunct="0">
              <a:spcBef>
                <a:spcPct val="20000"/>
              </a:spcBef>
              <a:spcAft>
                <a:spcPct val="0"/>
              </a:spcAft>
              <a:buChar char="»"/>
              <a:defRPr>
                <a:solidFill>
                  <a:schemeClr val="tx1"/>
                </a:solidFill>
                <a:latin typeface="Verdana" panose="020B0604030504040204" pitchFamily="34" charset="0"/>
                <a:ea typeface="Geneva" charset="0"/>
                <a:cs typeface="Geneva" charset="0"/>
              </a:defRPr>
            </a:lvl9pPr>
          </a:lstStyle>
          <a:p>
            <a:pPr>
              <a:spcBef>
                <a:spcPct val="0"/>
              </a:spcBef>
              <a:buFontTx/>
              <a:buNone/>
            </a:pPr>
            <a:r>
              <a:rPr lang="fi-FI" altLang="fi-FI" sz="2400" i="0" dirty="0">
                <a:solidFill>
                  <a:schemeClr val="accent1"/>
                </a:solidFill>
              </a:rPr>
              <a:t>Luku </a:t>
            </a:r>
            <a:r>
              <a:rPr lang="fi-FI" altLang="fi-FI" sz="2400" i="0" dirty="0" smtClean="0">
                <a:solidFill>
                  <a:schemeClr val="accent1"/>
                </a:solidFill>
              </a:rPr>
              <a:t>14		</a:t>
            </a:r>
            <a:endParaRPr lang="fi-FI" altLang="fi-FI" sz="2400" i="0" dirty="0">
              <a:solidFill>
                <a:schemeClr val="accent1"/>
              </a:solidFill>
            </a:endParaRPr>
          </a:p>
          <a:p>
            <a:pPr>
              <a:spcBef>
                <a:spcPct val="0"/>
              </a:spcBef>
              <a:buFontTx/>
              <a:buNone/>
            </a:pPr>
            <a:endParaRPr lang="fi-FI" altLang="fi-FI" sz="2400" i="0" dirty="0">
              <a:solidFill>
                <a:schemeClr val="accent1"/>
              </a:solidFill>
            </a:endParaRPr>
          </a:p>
          <a:p>
            <a:pPr>
              <a:spcBef>
                <a:spcPct val="0"/>
              </a:spcBef>
              <a:buFontTx/>
              <a:buNone/>
            </a:pPr>
            <a:r>
              <a:rPr lang="fi-FI" altLang="fi-FI" sz="2400" b="1" i="0" dirty="0" smtClean="0">
                <a:solidFill>
                  <a:schemeClr val="accent1"/>
                </a:solidFill>
              </a:rPr>
              <a:t>Kylmän sota</a:t>
            </a:r>
          </a:p>
          <a:p>
            <a:pPr>
              <a:spcBef>
                <a:spcPct val="0"/>
              </a:spcBef>
              <a:buFontTx/>
              <a:buNone/>
            </a:pPr>
            <a:r>
              <a:rPr lang="fi-FI" altLang="fi-FI" sz="2400" b="1" i="0" dirty="0" smtClean="0">
                <a:solidFill>
                  <a:schemeClr val="accent1"/>
                </a:solidFill>
              </a:rPr>
              <a:t>päättyy</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4" name="Shape 164"/>
          <p:cNvSpPr txBox="1">
            <a:spLocks noGrp="1"/>
          </p:cNvSpPr>
          <p:nvPr>
            <p:ph type="body" idx="1"/>
          </p:nvPr>
        </p:nvSpPr>
        <p:spPr>
          <a:xfrm>
            <a:off x="685800" y="1600200"/>
            <a:ext cx="7772400" cy="4495800"/>
          </a:xfrm>
          <a:prstGeom prst="rect">
            <a:avLst/>
          </a:prstGeom>
          <a:noFill/>
          <a:ln>
            <a:noFill/>
          </a:ln>
        </p:spPr>
        <p:txBody>
          <a:bodyPr lIns="91425" tIns="45700" rIns="91425" bIns="45700" anchor="t" anchorCtr="0">
            <a:noAutofit/>
          </a:bodyPr>
          <a:lstStyle/>
          <a:p>
            <a:pPr marL="0" marR="0" lvl="0" indent="0" algn="l" rtl="0">
              <a:spcBef>
                <a:spcPts val="400"/>
              </a:spcBef>
              <a:spcAft>
                <a:spcPts val="0"/>
              </a:spcAft>
              <a:buNone/>
            </a:pPr>
            <a:endParaRPr/>
          </a:p>
          <a:p>
            <a:pPr marL="457200" marR="0" lvl="0" indent="-457200" algn="l" rtl="0">
              <a:spcBef>
                <a:spcPts val="400"/>
              </a:spcBef>
              <a:spcAft>
                <a:spcPts val="0"/>
              </a:spcAft>
              <a:buClr>
                <a:schemeClr val="dk1"/>
              </a:buClr>
              <a:buSzPct val="100000"/>
              <a:buFont typeface="Verdana"/>
              <a:buNone/>
            </a:pPr>
            <a:endParaRPr sz="2000" b="0" i="0" u="none" strike="noStrike" cap="none">
              <a:solidFill>
                <a:schemeClr val="dk1"/>
              </a:solidFill>
              <a:latin typeface="Verdana"/>
              <a:ea typeface="Verdana"/>
              <a:cs typeface="Verdana"/>
              <a:sym typeface="Verdana"/>
            </a:endParaRPr>
          </a:p>
        </p:txBody>
      </p:sp>
      <p:sp>
        <p:nvSpPr>
          <p:cNvPr id="165" name="Shape 165"/>
          <p:cNvSpPr/>
          <p:nvPr/>
        </p:nvSpPr>
        <p:spPr>
          <a:xfrm>
            <a:off x="357675" y="1143001"/>
            <a:ext cx="2488200" cy="3222104"/>
          </a:xfrm>
          <a:prstGeom prst="roundRect">
            <a:avLst>
              <a:gd name="adj" fmla="val 16667"/>
            </a:avLst>
          </a:prstGeom>
          <a:solidFill>
            <a:srgbClr val="EFEFE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fi-FI" sz="1800" i="0">
                <a:solidFill>
                  <a:schemeClr val="dk1"/>
                </a:solidFill>
                <a:latin typeface="+mn-lt"/>
              </a:rPr>
              <a:t>Romanialaisessa vitsissä on kaikki huonosti: sähkö, lämpö ja ruoka puuttuvat. Ankea tilanne saa kaipaamaan jopa sota-ajan kurjuutta.</a:t>
            </a:r>
          </a:p>
        </p:txBody>
      </p:sp>
      <p:pic>
        <p:nvPicPr>
          <p:cNvPr id="166" name="Shape 166"/>
          <p:cNvPicPr preferRelativeResize="0"/>
          <p:nvPr/>
        </p:nvPicPr>
        <p:blipFill>
          <a:blip r:embed="rId3">
            <a:alphaModFix/>
          </a:blip>
          <a:stretch>
            <a:fillRect/>
          </a:stretch>
        </p:blipFill>
        <p:spPr>
          <a:xfrm>
            <a:off x="3206225" y="314990"/>
            <a:ext cx="5531899" cy="5895309"/>
          </a:xfrm>
          <a:prstGeom prst="rect">
            <a:avLst/>
          </a:prstGeom>
          <a:noFill/>
          <a:ln>
            <a:noFill/>
          </a:ln>
        </p:spPr>
      </p:pic>
      <p:sp>
        <p:nvSpPr>
          <p:cNvPr id="167" name="Shape 167"/>
          <p:cNvSpPr/>
          <p:nvPr/>
        </p:nvSpPr>
        <p:spPr>
          <a:xfrm>
            <a:off x="3206175" y="4968600"/>
            <a:ext cx="5532000" cy="1332600"/>
          </a:xfrm>
          <a:prstGeom prst="rect">
            <a:avLst/>
          </a:prstGeom>
          <a:noFill/>
          <a:ln w="38100" cap="flat" cmpd="sng">
            <a:solidFill>
              <a:srgbClr val="FF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2971897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5" name="Shape 95"/>
          <p:cNvSpPr txBox="1">
            <a:spLocks noGrp="1"/>
          </p:cNvSpPr>
          <p:nvPr>
            <p:ph type="body" idx="1"/>
          </p:nvPr>
        </p:nvSpPr>
        <p:spPr>
          <a:xfrm>
            <a:off x="685800" y="1600200"/>
            <a:ext cx="7772400" cy="4495800"/>
          </a:xfrm>
          <a:prstGeom prst="rect">
            <a:avLst/>
          </a:prstGeom>
          <a:noFill/>
          <a:ln>
            <a:noFill/>
          </a:ln>
        </p:spPr>
        <p:txBody>
          <a:bodyPr lIns="91425" tIns="45700" rIns="91425" bIns="45700" anchor="t" anchorCtr="0">
            <a:noAutofit/>
          </a:bodyPr>
          <a:lstStyle/>
          <a:p>
            <a:pPr marL="0" marR="0" lvl="0" indent="0" algn="l" rtl="0">
              <a:spcBef>
                <a:spcPts val="400"/>
              </a:spcBef>
              <a:spcAft>
                <a:spcPts val="0"/>
              </a:spcAft>
              <a:buNone/>
            </a:pPr>
            <a:endParaRPr/>
          </a:p>
          <a:p>
            <a:pPr marL="457200" marR="0" lvl="0" indent="-457200" algn="l" rtl="0">
              <a:spcBef>
                <a:spcPts val="400"/>
              </a:spcBef>
              <a:spcAft>
                <a:spcPts val="0"/>
              </a:spcAft>
              <a:buClr>
                <a:schemeClr val="dk1"/>
              </a:buClr>
              <a:buSzPct val="100000"/>
              <a:buFont typeface="Verdana"/>
              <a:buNone/>
            </a:pPr>
            <a:endParaRPr sz="2000" b="0" i="0" u="none" strike="noStrike" cap="none">
              <a:solidFill>
                <a:schemeClr val="dk1"/>
              </a:solidFill>
              <a:latin typeface="Verdana"/>
              <a:ea typeface="Verdana"/>
              <a:cs typeface="Verdana"/>
              <a:sym typeface="Verdana"/>
            </a:endParaRPr>
          </a:p>
        </p:txBody>
      </p:sp>
      <p:pic>
        <p:nvPicPr>
          <p:cNvPr id="97" name="Shape 97"/>
          <p:cNvPicPr preferRelativeResize="0"/>
          <p:nvPr/>
        </p:nvPicPr>
        <p:blipFill>
          <a:blip r:embed="rId3">
            <a:alphaModFix/>
          </a:blip>
          <a:stretch>
            <a:fillRect/>
          </a:stretch>
        </p:blipFill>
        <p:spPr>
          <a:xfrm>
            <a:off x="3206225" y="314990"/>
            <a:ext cx="5531899" cy="5895309"/>
          </a:xfrm>
          <a:prstGeom prst="rect">
            <a:avLst/>
          </a:prstGeom>
          <a:noFill/>
          <a:ln>
            <a:noFill/>
          </a:ln>
        </p:spPr>
      </p:pic>
      <p:sp>
        <p:nvSpPr>
          <p:cNvPr id="2" name="TextBox 1"/>
          <p:cNvSpPr txBox="1"/>
          <p:nvPr/>
        </p:nvSpPr>
        <p:spPr>
          <a:xfrm>
            <a:off x="179512" y="352275"/>
            <a:ext cx="3168352" cy="3539430"/>
          </a:xfrm>
          <a:prstGeom prst="rect">
            <a:avLst/>
          </a:prstGeom>
          <a:noFill/>
        </p:spPr>
        <p:txBody>
          <a:bodyPr wrap="square" rtlCol="0">
            <a:spAutoFit/>
          </a:bodyPr>
          <a:lstStyle/>
          <a:p>
            <a:pPr lvl="0"/>
            <a:endParaRPr lang="fi-FI" sz="2000" i="0" dirty="0" smtClean="0">
              <a:latin typeface="+mn-lt"/>
            </a:endParaRPr>
          </a:p>
          <a:p>
            <a:pPr lvl="0"/>
            <a:r>
              <a:rPr lang="fi-FI" sz="2000" i="0" dirty="0" smtClean="0">
                <a:latin typeface="+mn-lt"/>
              </a:rPr>
              <a:t>Kansandemokratioissa </a:t>
            </a:r>
            <a:r>
              <a:rPr lang="fi-FI" sz="2000" i="0" dirty="0">
                <a:latin typeface="+mn-lt"/>
              </a:rPr>
              <a:t>oli rikas poliittisen vitsien perinne. </a:t>
            </a:r>
            <a:endParaRPr lang="fi-FI" sz="2000" i="0" dirty="0" smtClean="0">
              <a:latin typeface="+mn-lt"/>
            </a:endParaRPr>
          </a:p>
          <a:p>
            <a:endParaRPr lang="fi-FI" sz="2000" b="1" i="0" dirty="0" smtClean="0">
              <a:latin typeface="+mn-lt"/>
            </a:endParaRPr>
          </a:p>
          <a:p>
            <a:r>
              <a:rPr lang="fi-FI" sz="2000" b="1" i="0" dirty="0" smtClean="0">
                <a:latin typeface="+mn-lt"/>
              </a:rPr>
              <a:t>Tehtävä</a:t>
            </a:r>
            <a:endParaRPr lang="fi-FI" sz="2000" b="1" i="0" dirty="0">
              <a:latin typeface="+mn-lt"/>
            </a:endParaRPr>
          </a:p>
          <a:p>
            <a:pPr lvl="0"/>
            <a:r>
              <a:rPr lang="fi-FI" sz="2000" i="0" dirty="0" smtClean="0">
                <a:latin typeface="+mn-lt"/>
              </a:rPr>
              <a:t>Minkälaisille </a:t>
            </a:r>
            <a:r>
              <a:rPr lang="fi-FI" sz="2000" i="0" dirty="0">
                <a:latin typeface="+mn-lt"/>
              </a:rPr>
              <a:t>yhteiskunnan ongelmille näissä vitseissä irvaillaan?</a:t>
            </a:r>
          </a:p>
          <a:p>
            <a:endParaRPr lang="fi-FI" dirty="0">
              <a:latin typeface="+mn-lt"/>
            </a:endParaRPr>
          </a:p>
        </p:txBody>
      </p:sp>
    </p:spTree>
    <p:extLst>
      <p:ext uri="{BB962C8B-B14F-4D97-AF65-F5344CB8AC3E}">
        <p14:creationId xmlns:p14="http://schemas.microsoft.com/office/powerpoint/2010/main" val="140055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3" name="Shape 103"/>
          <p:cNvSpPr txBox="1">
            <a:spLocks noGrp="1"/>
          </p:cNvSpPr>
          <p:nvPr>
            <p:ph type="body" idx="1"/>
          </p:nvPr>
        </p:nvSpPr>
        <p:spPr>
          <a:xfrm>
            <a:off x="685800" y="1600200"/>
            <a:ext cx="7772400" cy="4495800"/>
          </a:xfrm>
          <a:prstGeom prst="rect">
            <a:avLst/>
          </a:prstGeom>
          <a:noFill/>
          <a:ln>
            <a:noFill/>
          </a:ln>
        </p:spPr>
        <p:txBody>
          <a:bodyPr lIns="91425" tIns="45700" rIns="91425" bIns="45700" anchor="t" anchorCtr="0">
            <a:noAutofit/>
          </a:bodyPr>
          <a:lstStyle/>
          <a:p>
            <a:pPr marL="0" marR="0" lvl="0" indent="0" algn="l" rtl="0">
              <a:spcBef>
                <a:spcPts val="400"/>
              </a:spcBef>
              <a:spcAft>
                <a:spcPts val="0"/>
              </a:spcAft>
              <a:buNone/>
            </a:pPr>
            <a:endParaRPr/>
          </a:p>
          <a:p>
            <a:pPr marL="457200" marR="0" lvl="0" indent="-457200" algn="l" rtl="0">
              <a:spcBef>
                <a:spcPts val="400"/>
              </a:spcBef>
              <a:spcAft>
                <a:spcPts val="0"/>
              </a:spcAft>
              <a:buClr>
                <a:schemeClr val="dk1"/>
              </a:buClr>
              <a:buSzPct val="100000"/>
              <a:buFont typeface="Verdana"/>
              <a:buNone/>
            </a:pPr>
            <a:endParaRPr sz="2000" b="0" i="0" u="none" strike="noStrike" cap="none">
              <a:solidFill>
                <a:schemeClr val="dk1"/>
              </a:solidFill>
              <a:latin typeface="Verdana"/>
              <a:ea typeface="Verdana"/>
              <a:cs typeface="Verdana"/>
              <a:sym typeface="Verdana"/>
            </a:endParaRPr>
          </a:p>
        </p:txBody>
      </p:sp>
      <p:pic>
        <p:nvPicPr>
          <p:cNvPr id="104" name="Shape 104"/>
          <p:cNvPicPr preferRelativeResize="0"/>
          <p:nvPr/>
        </p:nvPicPr>
        <p:blipFill>
          <a:blip r:embed="rId3">
            <a:alphaModFix/>
          </a:blip>
          <a:stretch>
            <a:fillRect/>
          </a:stretch>
        </p:blipFill>
        <p:spPr>
          <a:xfrm>
            <a:off x="3206225" y="314990"/>
            <a:ext cx="5531899" cy="5895309"/>
          </a:xfrm>
          <a:prstGeom prst="rect">
            <a:avLst/>
          </a:prstGeom>
          <a:noFill/>
          <a:ln>
            <a:noFill/>
          </a:ln>
        </p:spPr>
      </p:pic>
      <p:sp>
        <p:nvSpPr>
          <p:cNvPr id="105" name="Shape 105"/>
          <p:cNvSpPr/>
          <p:nvPr/>
        </p:nvSpPr>
        <p:spPr>
          <a:xfrm>
            <a:off x="3206225" y="1842800"/>
            <a:ext cx="4258200" cy="1231500"/>
          </a:xfrm>
          <a:prstGeom prst="rect">
            <a:avLst/>
          </a:prstGeom>
          <a:noFill/>
          <a:ln w="38100" cap="flat" cmpd="sng">
            <a:solidFill>
              <a:srgbClr val="FF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06" name="Shape 106"/>
          <p:cNvSpPr/>
          <p:nvPr/>
        </p:nvSpPr>
        <p:spPr>
          <a:xfrm>
            <a:off x="3141300" y="3430550"/>
            <a:ext cx="5458500" cy="505500"/>
          </a:xfrm>
          <a:prstGeom prst="rect">
            <a:avLst/>
          </a:prstGeom>
          <a:noFill/>
          <a:ln w="38100" cap="flat" cmpd="sng">
            <a:solidFill>
              <a:srgbClr val="FF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3503878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2" name="Shape 112"/>
          <p:cNvSpPr txBox="1">
            <a:spLocks noGrp="1"/>
          </p:cNvSpPr>
          <p:nvPr>
            <p:ph type="body" idx="1"/>
          </p:nvPr>
        </p:nvSpPr>
        <p:spPr>
          <a:xfrm>
            <a:off x="685800" y="1600200"/>
            <a:ext cx="7772400" cy="4495800"/>
          </a:xfrm>
          <a:prstGeom prst="rect">
            <a:avLst/>
          </a:prstGeom>
          <a:noFill/>
          <a:ln>
            <a:noFill/>
          </a:ln>
        </p:spPr>
        <p:txBody>
          <a:bodyPr lIns="91425" tIns="45700" rIns="91425" bIns="45700" anchor="t" anchorCtr="0">
            <a:noAutofit/>
          </a:bodyPr>
          <a:lstStyle/>
          <a:p>
            <a:pPr marL="0" marR="0" lvl="0" indent="0" algn="l" rtl="0">
              <a:spcBef>
                <a:spcPts val="400"/>
              </a:spcBef>
              <a:spcAft>
                <a:spcPts val="0"/>
              </a:spcAft>
              <a:buNone/>
            </a:pPr>
            <a:endParaRPr/>
          </a:p>
          <a:p>
            <a:pPr marL="457200" marR="0" lvl="0" indent="-457200" algn="l" rtl="0">
              <a:spcBef>
                <a:spcPts val="400"/>
              </a:spcBef>
              <a:spcAft>
                <a:spcPts val="0"/>
              </a:spcAft>
              <a:buClr>
                <a:schemeClr val="dk1"/>
              </a:buClr>
              <a:buSzPct val="100000"/>
              <a:buFont typeface="Verdana"/>
              <a:buNone/>
            </a:pPr>
            <a:endParaRPr sz="2000" b="0" i="0" u="none" strike="noStrike" cap="none">
              <a:solidFill>
                <a:schemeClr val="dk1"/>
              </a:solidFill>
              <a:latin typeface="Verdana"/>
              <a:ea typeface="Verdana"/>
              <a:cs typeface="Verdana"/>
              <a:sym typeface="Verdana"/>
            </a:endParaRPr>
          </a:p>
        </p:txBody>
      </p:sp>
      <p:sp>
        <p:nvSpPr>
          <p:cNvPr id="113" name="Shape 113"/>
          <p:cNvSpPr/>
          <p:nvPr/>
        </p:nvSpPr>
        <p:spPr>
          <a:xfrm>
            <a:off x="357674" y="314990"/>
            <a:ext cx="2558141" cy="5895309"/>
          </a:xfrm>
          <a:prstGeom prst="roundRect">
            <a:avLst>
              <a:gd name="adj" fmla="val 16667"/>
            </a:avLst>
          </a:prstGeom>
          <a:solidFill>
            <a:srgbClr val="EFEFE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fi-FI" sz="1800" i="0" dirty="0">
                <a:solidFill>
                  <a:schemeClr val="dk1"/>
                </a:solidFill>
                <a:latin typeface="+mn-lt"/>
              </a:rPr>
              <a:t>Näissä vitseissä irvaillaan vapauden puuttumiselle. Sananvapautta ei ole, mutta vankileirejä on ja ihmisten liikkumista rajoitetaan. Juuri sananvapauden puutteen takia poliittisten vitsien perinne oli niin rikas. Se oli ainoa keino arvostella vallanpitäjiä - mutta vain erittäin luotettavassa seurassa.</a:t>
            </a:r>
          </a:p>
        </p:txBody>
      </p:sp>
      <p:pic>
        <p:nvPicPr>
          <p:cNvPr id="114" name="Shape 114"/>
          <p:cNvPicPr preferRelativeResize="0"/>
          <p:nvPr/>
        </p:nvPicPr>
        <p:blipFill>
          <a:blip r:embed="rId3">
            <a:alphaModFix/>
          </a:blip>
          <a:stretch>
            <a:fillRect/>
          </a:stretch>
        </p:blipFill>
        <p:spPr>
          <a:xfrm>
            <a:off x="3206225" y="314990"/>
            <a:ext cx="5531899" cy="5895309"/>
          </a:xfrm>
          <a:prstGeom prst="rect">
            <a:avLst/>
          </a:prstGeom>
          <a:noFill/>
          <a:ln>
            <a:noFill/>
          </a:ln>
        </p:spPr>
      </p:pic>
      <p:sp>
        <p:nvSpPr>
          <p:cNvPr id="115" name="Shape 115"/>
          <p:cNvSpPr/>
          <p:nvPr/>
        </p:nvSpPr>
        <p:spPr>
          <a:xfrm>
            <a:off x="3206225" y="1842800"/>
            <a:ext cx="4258200" cy="1231500"/>
          </a:xfrm>
          <a:prstGeom prst="rect">
            <a:avLst/>
          </a:prstGeom>
          <a:noFill/>
          <a:ln w="38100" cap="flat" cmpd="sng">
            <a:solidFill>
              <a:srgbClr val="FF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6" name="Shape 116"/>
          <p:cNvSpPr/>
          <p:nvPr/>
        </p:nvSpPr>
        <p:spPr>
          <a:xfrm>
            <a:off x="3141300" y="3430550"/>
            <a:ext cx="5458500" cy="505500"/>
          </a:xfrm>
          <a:prstGeom prst="rect">
            <a:avLst/>
          </a:prstGeom>
          <a:noFill/>
          <a:ln w="38100" cap="flat" cmpd="sng">
            <a:solidFill>
              <a:srgbClr val="FF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3092141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2" name="Shape 122"/>
          <p:cNvSpPr txBox="1">
            <a:spLocks noGrp="1"/>
          </p:cNvSpPr>
          <p:nvPr>
            <p:ph type="body" idx="1"/>
          </p:nvPr>
        </p:nvSpPr>
        <p:spPr>
          <a:xfrm>
            <a:off x="685800" y="1600200"/>
            <a:ext cx="7772400" cy="4495800"/>
          </a:xfrm>
          <a:prstGeom prst="rect">
            <a:avLst/>
          </a:prstGeom>
          <a:noFill/>
          <a:ln>
            <a:noFill/>
          </a:ln>
        </p:spPr>
        <p:txBody>
          <a:bodyPr lIns="91425" tIns="45700" rIns="91425" bIns="45700" anchor="t" anchorCtr="0">
            <a:noAutofit/>
          </a:bodyPr>
          <a:lstStyle/>
          <a:p>
            <a:pPr marL="0" marR="0" lvl="0" indent="0" algn="l" rtl="0">
              <a:spcBef>
                <a:spcPts val="400"/>
              </a:spcBef>
              <a:spcAft>
                <a:spcPts val="0"/>
              </a:spcAft>
              <a:buNone/>
            </a:pPr>
            <a:endParaRPr/>
          </a:p>
          <a:p>
            <a:pPr marL="457200" marR="0" lvl="0" indent="-457200" algn="l" rtl="0">
              <a:spcBef>
                <a:spcPts val="400"/>
              </a:spcBef>
              <a:spcAft>
                <a:spcPts val="0"/>
              </a:spcAft>
              <a:buClr>
                <a:schemeClr val="dk1"/>
              </a:buClr>
              <a:buSzPct val="100000"/>
              <a:buFont typeface="Verdana"/>
              <a:buNone/>
            </a:pPr>
            <a:endParaRPr sz="2000" b="0" i="0" u="none" strike="noStrike" cap="none">
              <a:solidFill>
                <a:schemeClr val="dk1"/>
              </a:solidFill>
              <a:latin typeface="Verdana"/>
              <a:ea typeface="Verdana"/>
              <a:cs typeface="Verdana"/>
              <a:sym typeface="Verdana"/>
            </a:endParaRPr>
          </a:p>
        </p:txBody>
      </p:sp>
      <p:pic>
        <p:nvPicPr>
          <p:cNvPr id="123" name="Shape 123"/>
          <p:cNvPicPr preferRelativeResize="0"/>
          <p:nvPr/>
        </p:nvPicPr>
        <p:blipFill>
          <a:blip r:embed="rId3">
            <a:alphaModFix/>
          </a:blip>
          <a:stretch>
            <a:fillRect/>
          </a:stretch>
        </p:blipFill>
        <p:spPr>
          <a:xfrm>
            <a:off x="3206225" y="314990"/>
            <a:ext cx="5531899" cy="5895309"/>
          </a:xfrm>
          <a:prstGeom prst="rect">
            <a:avLst/>
          </a:prstGeom>
          <a:noFill/>
          <a:ln>
            <a:noFill/>
          </a:ln>
        </p:spPr>
      </p:pic>
      <p:sp>
        <p:nvSpPr>
          <p:cNvPr id="124" name="Shape 124"/>
          <p:cNvSpPr/>
          <p:nvPr/>
        </p:nvSpPr>
        <p:spPr>
          <a:xfrm>
            <a:off x="3169525" y="575400"/>
            <a:ext cx="5532000" cy="1332600"/>
          </a:xfrm>
          <a:prstGeom prst="rect">
            <a:avLst/>
          </a:prstGeom>
          <a:noFill/>
          <a:ln w="38100" cap="flat" cmpd="sng">
            <a:solidFill>
              <a:srgbClr val="FF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596299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30" name="Shape 130"/>
          <p:cNvSpPr txBox="1">
            <a:spLocks noGrp="1"/>
          </p:cNvSpPr>
          <p:nvPr>
            <p:ph type="body" idx="1"/>
          </p:nvPr>
        </p:nvSpPr>
        <p:spPr>
          <a:xfrm>
            <a:off x="685800" y="1600200"/>
            <a:ext cx="7772400" cy="4495800"/>
          </a:xfrm>
          <a:prstGeom prst="rect">
            <a:avLst/>
          </a:prstGeom>
          <a:noFill/>
          <a:ln>
            <a:noFill/>
          </a:ln>
        </p:spPr>
        <p:txBody>
          <a:bodyPr lIns="91425" tIns="45700" rIns="91425" bIns="45700" anchor="t" anchorCtr="0">
            <a:noAutofit/>
          </a:bodyPr>
          <a:lstStyle/>
          <a:p>
            <a:pPr marL="0" marR="0" lvl="0" indent="0" algn="l" rtl="0">
              <a:spcBef>
                <a:spcPts val="400"/>
              </a:spcBef>
              <a:spcAft>
                <a:spcPts val="0"/>
              </a:spcAft>
              <a:buNone/>
            </a:pPr>
            <a:endParaRPr/>
          </a:p>
          <a:p>
            <a:pPr marL="457200" marR="0" lvl="0" indent="-457200" algn="l" rtl="0">
              <a:spcBef>
                <a:spcPts val="400"/>
              </a:spcBef>
              <a:spcAft>
                <a:spcPts val="0"/>
              </a:spcAft>
              <a:buClr>
                <a:schemeClr val="dk1"/>
              </a:buClr>
              <a:buSzPct val="100000"/>
              <a:buFont typeface="Verdana"/>
              <a:buNone/>
            </a:pPr>
            <a:endParaRPr sz="2000" b="0" i="0" u="none" strike="noStrike" cap="none">
              <a:solidFill>
                <a:schemeClr val="dk1"/>
              </a:solidFill>
              <a:latin typeface="Verdana"/>
              <a:ea typeface="Verdana"/>
              <a:cs typeface="Verdana"/>
              <a:sym typeface="Verdana"/>
            </a:endParaRPr>
          </a:p>
        </p:txBody>
      </p:sp>
      <p:sp>
        <p:nvSpPr>
          <p:cNvPr id="131" name="Shape 131"/>
          <p:cNvSpPr/>
          <p:nvPr/>
        </p:nvSpPr>
        <p:spPr>
          <a:xfrm>
            <a:off x="357675" y="908720"/>
            <a:ext cx="2488200" cy="3528392"/>
          </a:xfrm>
          <a:prstGeom prst="roundRect">
            <a:avLst>
              <a:gd name="adj" fmla="val 16667"/>
            </a:avLst>
          </a:prstGeom>
          <a:solidFill>
            <a:srgbClr val="EFEFE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fi-FI" sz="1800" i="0" dirty="0">
                <a:solidFill>
                  <a:schemeClr val="dk1"/>
                </a:solidFill>
                <a:latin typeface="+mn-lt"/>
              </a:rPr>
              <a:t>Nämä vitsit liittyvät 1980-luvun Puolaan. Maa on julistettu poikkeustilaan Solidaarisuus-liikken vuoksi ja ihmisten perusoikeuksia rajoitetaan entisestään.</a:t>
            </a:r>
          </a:p>
        </p:txBody>
      </p:sp>
      <p:pic>
        <p:nvPicPr>
          <p:cNvPr id="132" name="Shape 132"/>
          <p:cNvPicPr preferRelativeResize="0"/>
          <p:nvPr/>
        </p:nvPicPr>
        <p:blipFill>
          <a:blip r:embed="rId3">
            <a:alphaModFix/>
          </a:blip>
          <a:stretch>
            <a:fillRect/>
          </a:stretch>
        </p:blipFill>
        <p:spPr>
          <a:xfrm>
            <a:off x="3206225" y="314990"/>
            <a:ext cx="5531899" cy="5895309"/>
          </a:xfrm>
          <a:prstGeom prst="rect">
            <a:avLst/>
          </a:prstGeom>
          <a:noFill/>
          <a:ln>
            <a:noFill/>
          </a:ln>
        </p:spPr>
      </p:pic>
      <p:sp>
        <p:nvSpPr>
          <p:cNvPr id="133" name="Shape 133"/>
          <p:cNvSpPr/>
          <p:nvPr/>
        </p:nvSpPr>
        <p:spPr>
          <a:xfrm>
            <a:off x="3169525" y="575400"/>
            <a:ext cx="5532000" cy="1332600"/>
          </a:xfrm>
          <a:prstGeom prst="rect">
            <a:avLst/>
          </a:prstGeom>
          <a:noFill/>
          <a:ln w="38100" cap="flat" cmpd="sng">
            <a:solidFill>
              <a:srgbClr val="FF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4217130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9" name="Shape 139"/>
          <p:cNvSpPr txBox="1">
            <a:spLocks noGrp="1"/>
          </p:cNvSpPr>
          <p:nvPr>
            <p:ph type="body" idx="1"/>
          </p:nvPr>
        </p:nvSpPr>
        <p:spPr>
          <a:xfrm>
            <a:off x="685800" y="1600200"/>
            <a:ext cx="7772400" cy="4495800"/>
          </a:xfrm>
          <a:prstGeom prst="rect">
            <a:avLst/>
          </a:prstGeom>
          <a:noFill/>
          <a:ln>
            <a:noFill/>
          </a:ln>
        </p:spPr>
        <p:txBody>
          <a:bodyPr lIns="91425" tIns="45700" rIns="91425" bIns="45700" anchor="t" anchorCtr="0">
            <a:noAutofit/>
          </a:bodyPr>
          <a:lstStyle/>
          <a:p>
            <a:pPr marL="0" marR="0" lvl="0" indent="0" algn="l" rtl="0">
              <a:spcBef>
                <a:spcPts val="400"/>
              </a:spcBef>
              <a:spcAft>
                <a:spcPts val="0"/>
              </a:spcAft>
              <a:buNone/>
            </a:pPr>
            <a:endParaRPr/>
          </a:p>
          <a:p>
            <a:pPr marL="457200" marR="0" lvl="0" indent="-457200" algn="l" rtl="0">
              <a:spcBef>
                <a:spcPts val="400"/>
              </a:spcBef>
              <a:spcAft>
                <a:spcPts val="0"/>
              </a:spcAft>
              <a:buClr>
                <a:schemeClr val="dk1"/>
              </a:buClr>
              <a:buSzPct val="100000"/>
              <a:buFont typeface="Verdana"/>
              <a:buNone/>
            </a:pPr>
            <a:endParaRPr sz="2000" b="0" i="0" u="none" strike="noStrike" cap="none">
              <a:solidFill>
                <a:schemeClr val="dk1"/>
              </a:solidFill>
              <a:latin typeface="Verdana"/>
              <a:ea typeface="Verdana"/>
              <a:cs typeface="Verdana"/>
              <a:sym typeface="Verdana"/>
            </a:endParaRPr>
          </a:p>
        </p:txBody>
      </p:sp>
      <p:pic>
        <p:nvPicPr>
          <p:cNvPr id="140" name="Shape 140"/>
          <p:cNvPicPr preferRelativeResize="0"/>
          <p:nvPr/>
        </p:nvPicPr>
        <p:blipFill>
          <a:blip r:embed="rId3">
            <a:alphaModFix/>
          </a:blip>
          <a:stretch>
            <a:fillRect/>
          </a:stretch>
        </p:blipFill>
        <p:spPr>
          <a:xfrm>
            <a:off x="3206225" y="314990"/>
            <a:ext cx="5531899" cy="5895309"/>
          </a:xfrm>
          <a:prstGeom prst="rect">
            <a:avLst/>
          </a:prstGeom>
          <a:noFill/>
          <a:ln>
            <a:noFill/>
          </a:ln>
        </p:spPr>
      </p:pic>
      <p:sp>
        <p:nvSpPr>
          <p:cNvPr id="141" name="Shape 141"/>
          <p:cNvSpPr/>
          <p:nvPr/>
        </p:nvSpPr>
        <p:spPr>
          <a:xfrm>
            <a:off x="3206175" y="3872200"/>
            <a:ext cx="5532000" cy="1332600"/>
          </a:xfrm>
          <a:prstGeom prst="rect">
            <a:avLst/>
          </a:prstGeom>
          <a:noFill/>
          <a:ln w="38100" cap="flat" cmpd="sng">
            <a:solidFill>
              <a:srgbClr val="FF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908274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7" name="Shape 147"/>
          <p:cNvSpPr txBox="1">
            <a:spLocks noGrp="1"/>
          </p:cNvSpPr>
          <p:nvPr>
            <p:ph type="body" idx="1"/>
          </p:nvPr>
        </p:nvSpPr>
        <p:spPr>
          <a:xfrm>
            <a:off x="685800" y="1600200"/>
            <a:ext cx="7772400" cy="4495800"/>
          </a:xfrm>
          <a:prstGeom prst="rect">
            <a:avLst/>
          </a:prstGeom>
          <a:noFill/>
          <a:ln>
            <a:noFill/>
          </a:ln>
        </p:spPr>
        <p:txBody>
          <a:bodyPr lIns="91425" tIns="45700" rIns="91425" bIns="45700" anchor="t" anchorCtr="0">
            <a:noAutofit/>
          </a:bodyPr>
          <a:lstStyle/>
          <a:p>
            <a:pPr marL="0" marR="0" lvl="0" indent="0" algn="l" rtl="0">
              <a:spcBef>
                <a:spcPts val="400"/>
              </a:spcBef>
              <a:spcAft>
                <a:spcPts val="0"/>
              </a:spcAft>
              <a:buNone/>
            </a:pPr>
            <a:endParaRPr/>
          </a:p>
          <a:p>
            <a:pPr marL="457200" marR="0" lvl="0" indent="-457200" algn="l" rtl="0">
              <a:spcBef>
                <a:spcPts val="400"/>
              </a:spcBef>
              <a:spcAft>
                <a:spcPts val="0"/>
              </a:spcAft>
              <a:buClr>
                <a:schemeClr val="dk1"/>
              </a:buClr>
              <a:buSzPct val="100000"/>
              <a:buFont typeface="Verdana"/>
              <a:buNone/>
            </a:pPr>
            <a:endParaRPr sz="2000" b="0" i="0" u="none" strike="noStrike" cap="none">
              <a:solidFill>
                <a:schemeClr val="dk1"/>
              </a:solidFill>
              <a:latin typeface="Verdana"/>
              <a:ea typeface="Verdana"/>
              <a:cs typeface="Verdana"/>
              <a:sym typeface="Verdana"/>
            </a:endParaRPr>
          </a:p>
        </p:txBody>
      </p:sp>
      <p:sp>
        <p:nvSpPr>
          <p:cNvPr id="148" name="Shape 148"/>
          <p:cNvSpPr/>
          <p:nvPr/>
        </p:nvSpPr>
        <p:spPr>
          <a:xfrm>
            <a:off x="357675" y="1143000"/>
            <a:ext cx="2488200" cy="3222104"/>
          </a:xfrm>
          <a:prstGeom prst="roundRect">
            <a:avLst>
              <a:gd name="adj" fmla="val 16667"/>
            </a:avLst>
          </a:prstGeom>
          <a:solidFill>
            <a:srgbClr val="EFEFE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fi-FI" sz="1800" i="0" dirty="0">
                <a:solidFill>
                  <a:schemeClr val="dk1"/>
                </a:solidFill>
                <a:latin typeface="+mn-lt"/>
              </a:rPr>
              <a:t>Talouden surkea tila ja elintason alhaisuus oli yleinen vitsailun aihe. Tässä irvaillaan jatkuvalle jonottamiselle ja vallan pitäjille.</a:t>
            </a:r>
          </a:p>
        </p:txBody>
      </p:sp>
      <p:pic>
        <p:nvPicPr>
          <p:cNvPr id="149" name="Shape 149"/>
          <p:cNvPicPr preferRelativeResize="0"/>
          <p:nvPr/>
        </p:nvPicPr>
        <p:blipFill>
          <a:blip r:embed="rId3">
            <a:alphaModFix/>
          </a:blip>
          <a:stretch>
            <a:fillRect/>
          </a:stretch>
        </p:blipFill>
        <p:spPr>
          <a:xfrm>
            <a:off x="3206225" y="314990"/>
            <a:ext cx="5531899" cy="5895309"/>
          </a:xfrm>
          <a:prstGeom prst="rect">
            <a:avLst/>
          </a:prstGeom>
          <a:noFill/>
          <a:ln>
            <a:noFill/>
          </a:ln>
        </p:spPr>
      </p:pic>
      <p:sp>
        <p:nvSpPr>
          <p:cNvPr id="150" name="Shape 150"/>
          <p:cNvSpPr/>
          <p:nvPr/>
        </p:nvSpPr>
        <p:spPr>
          <a:xfrm>
            <a:off x="3206175" y="3872200"/>
            <a:ext cx="5532000" cy="1332600"/>
          </a:xfrm>
          <a:prstGeom prst="rect">
            <a:avLst/>
          </a:prstGeom>
          <a:noFill/>
          <a:ln w="38100" cap="flat" cmpd="sng">
            <a:solidFill>
              <a:srgbClr val="FF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1529049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6" name="Shape 156"/>
          <p:cNvSpPr txBox="1">
            <a:spLocks noGrp="1"/>
          </p:cNvSpPr>
          <p:nvPr>
            <p:ph type="body" idx="1"/>
          </p:nvPr>
        </p:nvSpPr>
        <p:spPr>
          <a:xfrm>
            <a:off x="685800" y="1600200"/>
            <a:ext cx="7772400" cy="4495800"/>
          </a:xfrm>
          <a:prstGeom prst="rect">
            <a:avLst/>
          </a:prstGeom>
          <a:noFill/>
          <a:ln>
            <a:noFill/>
          </a:ln>
        </p:spPr>
        <p:txBody>
          <a:bodyPr lIns="91425" tIns="45700" rIns="91425" bIns="45700" anchor="t" anchorCtr="0">
            <a:noAutofit/>
          </a:bodyPr>
          <a:lstStyle/>
          <a:p>
            <a:pPr marL="0" marR="0" lvl="0" indent="0" algn="l" rtl="0">
              <a:spcBef>
                <a:spcPts val="400"/>
              </a:spcBef>
              <a:spcAft>
                <a:spcPts val="0"/>
              </a:spcAft>
              <a:buNone/>
            </a:pPr>
            <a:endParaRPr/>
          </a:p>
          <a:p>
            <a:pPr marL="457200" marR="0" lvl="0" indent="-457200" algn="l" rtl="0">
              <a:spcBef>
                <a:spcPts val="400"/>
              </a:spcBef>
              <a:spcAft>
                <a:spcPts val="0"/>
              </a:spcAft>
              <a:buClr>
                <a:schemeClr val="dk1"/>
              </a:buClr>
              <a:buSzPct val="100000"/>
              <a:buFont typeface="Verdana"/>
              <a:buNone/>
            </a:pPr>
            <a:endParaRPr sz="2000" b="0" i="0" u="none" strike="noStrike" cap="none">
              <a:solidFill>
                <a:schemeClr val="dk1"/>
              </a:solidFill>
              <a:latin typeface="Verdana"/>
              <a:ea typeface="Verdana"/>
              <a:cs typeface="Verdana"/>
              <a:sym typeface="Verdana"/>
            </a:endParaRPr>
          </a:p>
        </p:txBody>
      </p:sp>
      <p:pic>
        <p:nvPicPr>
          <p:cNvPr id="157" name="Shape 157"/>
          <p:cNvPicPr preferRelativeResize="0"/>
          <p:nvPr/>
        </p:nvPicPr>
        <p:blipFill>
          <a:blip r:embed="rId3">
            <a:alphaModFix/>
          </a:blip>
          <a:stretch>
            <a:fillRect/>
          </a:stretch>
        </p:blipFill>
        <p:spPr>
          <a:xfrm>
            <a:off x="3206225" y="314990"/>
            <a:ext cx="5531899" cy="5895309"/>
          </a:xfrm>
          <a:prstGeom prst="rect">
            <a:avLst/>
          </a:prstGeom>
          <a:noFill/>
          <a:ln>
            <a:noFill/>
          </a:ln>
        </p:spPr>
      </p:pic>
      <p:sp>
        <p:nvSpPr>
          <p:cNvPr id="158" name="Shape 158"/>
          <p:cNvSpPr/>
          <p:nvPr/>
        </p:nvSpPr>
        <p:spPr>
          <a:xfrm>
            <a:off x="3206175" y="4968600"/>
            <a:ext cx="5532000" cy="1332600"/>
          </a:xfrm>
          <a:prstGeom prst="rect">
            <a:avLst/>
          </a:prstGeom>
          <a:noFill/>
          <a:ln w="38100" cap="flat" cmpd="sng">
            <a:solidFill>
              <a:srgbClr val="FF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1131663971"/>
      </p:ext>
    </p:extLst>
  </p:cSld>
  <p:clrMapOvr>
    <a:masterClrMapping/>
  </p:clrMapOvr>
</p:sld>
</file>

<file path=ppt/theme/theme1.xml><?xml version="1.0" encoding="utf-8"?>
<a:theme xmlns:a="http://schemas.openxmlformats.org/drawingml/2006/main" name="Blank Presentation">
  <a:themeElements>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Blank Presentation">
      <a:majorFont>
        <a:latin typeface="Verdana"/>
        <a:ea typeface="ＭＳ Ｐゴシック"/>
        <a:cs typeface="Geneva"/>
      </a:majorFont>
      <a:minorFont>
        <a:latin typeface="Verdana"/>
        <a:ea typeface="ＭＳ Ｐゴシック"/>
        <a:cs typeface="Genev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i-FI" sz="2400" b="0" i="0" u="none" strike="noStrike" cap="none" normalizeH="0" baseline="0">
            <a:ln>
              <a:noFill/>
            </a:ln>
            <a:solidFill>
              <a:srgbClr val="000000"/>
            </a:solidFill>
            <a:effectLst/>
            <a:latin typeface="Lucida Grande" charset="0"/>
            <a:ea typeface="ＭＳ Ｐゴシック" charset="0"/>
            <a:cs typeface="Genev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i-FI" sz="2400" b="0" i="0" u="none" strike="noStrike" cap="none" normalizeH="0" baseline="0">
            <a:ln>
              <a:noFill/>
            </a:ln>
            <a:solidFill>
              <a:srgbClr val="000000"/>
            </a:solidFill>
            <a:effectLst/>
            <a:latin typeface="Lucida Grande" charset="0"/>
            <a:ea typeface="ＭＳ Ｐゴシック" charset="0"/>
            <a:cs typeface="Geneva"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pe-ppt_pohja" id="{5733D5CD-3864-A844-87E4-12B4A7516803}" vid="{DD135B07-40C7-0E46-8712-5E6F024D19D3}"/>
    </a:ext>
  </a:ext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p:properties xmlns:p="http://schemas.microsoft.com/office/2006/metadata/properties" xmlns:xsi="http://www.w3.org/2001/XMLSchema-instance" xmlns:pc="http://schemas.microsoft.com/office/infopath/2007/PartnerControls">
  <documentManagement>
    <TaxCatchAll xmlns="a8d9c6b2-3655-4504-8205-749f4c2876db"/>
    <ValoIntranetConfidentiality xmlns="a8d9c6b2-3655-4504-8205-749f4c2876db" xsi:nil="true"/>
    <TaxKeywordTaxHTField xmlns="a8d9c6b2-3655-4504-8205-749f4c2876db">
      <Terms xmlns="http://schemas.microsoft.com/office/infopath/2007/PartnerControls"/>
    </TaxKeywordTaxHTField>
    <ValoIntranetDocumentOwner xmlns="a8d9c6b2-3655-4504-8205-749f4c2876db">
      <UserInfo>
        <DisplayName/>
        <AccountId xsi:nil="true"/>
        <AccountType/>
      </UserInfo>
    </ValoIntranetDocumentOwner>
    <ValoIntranetDocumentType xmlns="a8d9c6b2-3655-4504-8205-749f4c2876db" xsi:nil="true"/>
    <ValoIntranetPreservationTime xmlns="a8d9c6b2-3655-4504-8205-749f4c2876db">1 vuosi</ValoIntranetPreservationTime>
  </documentManagement>
</p:properties>
</file>

<file path=customXml/item3.xml><?xml version="1.0" encoding="utf-8"?>
<ct:contentTypeSchema xmlns:ct="http://schemas.microsoft.com/office/2006/metadata/contentType" xmlns:ma="http://schemas.microsoft.com/office/2006/metadata/properties/metaAttributes" ct:_="" ma:_="" ma:contentTypeName="Oiva Dokumentti 2" ma:contentTypeID="0x0101006A759CC3617D4A198264873379924809007A1E2605DCD38D45AFD65C9D5303E4F7" ma:contentTypeVersion="6" ma:contentTypeDescription="Luo uusi asiakirja." ma:contentTypeScope="" ma:versionID="828e98d423d5acdb6cf5c3f1a5a9947e">
  <xsd:schema xmlns:xsd="http://www.w3.org/2001/XMLSchema" xmlns:xs="http://www.w3.org/2001/XMLSchema" xmlns:p="http://schemas.microsoft.com/office/2006/metadata/properties" xmlns:ns2="a8d9c6b2-3655-4504-8205-749f4c2876db" targetNamespace="http://schemas.microsoft.com/office/2006/metadata/properties" ma:root="true" ma:fieldsID="51587bf6ca1a57cb963cd34efc547897" ns2:_="">
    <xsd:import namespace="a8d9c6b2-3655-4504-8205-749f4c2876db"/>
    <xsd:element name="properties">
      <xsd:complexType>
        <xsd:sequence>
          <xsd:element name="documentManagement">
            <xsd:complexType>
              <xsd:all>
                <xsd:element ref="ns2:ValoIntranetDocumentOwner" minOccurs="0"/>
                <xsd:element ref="ns2:ValoIntranetDocumentType" minOccurs="0"/>
                <xsd:element ref="ns2:ValoIntranetConfidentiality" minOccurs="0"/>
                <xsd:element ref="ns2:ValoIntranetPreservationTime" minOccurs="0"/>
                <xsd:element ref="ns2:TaxKeywordTaxHTField" minOccurs="0"/>
                <xsd:element ref="ns2:TaxCatchAll" minOccurs="0"/>
                <xsd:element ref="ns2: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d9c6b2-3655-4504-8205-749f4c2876db" elementFormDefault="qualified">
    <xsd:import namespace="http://schemas.microsoft.com/office/2006/documentManagement/types"/>
    <xsd:import namespace="http://schemas.microsoft.com/office/infopath/2007/PartnerControls"/>
    <xsd:element name="ValoIntranetDocumentOwner" ma:index="8" nillable="true" ma:displayName="Omistaja" ma:list="UserInfo" ma:SharePointGroup="0" ma:internalName="ValoIntranetDocument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ValoIntranetDocumentType" ma:index="9" nillable="true" ma:displayName="Tyyppi" ma:internalName="ValoIntranetDocumentType">
      <xsd:simpleType>
        <xsd:restriction base="dms:Choice">
          <xsd:enumeration value="Agenda"/>
          <xsd:enumeration value="Aikataulu"/>
          <xsd:enumeration value="Esitys"/>
          <xsd:enumeration value="Hinnasto"/>
          <xsd:enumeration value="Lomake"/>
          <xsd:enumeration value="Luettelo"/>
          <xsd:enumeration value="Muistio"/>
          <xsd:enumeration value="Ohje"/>
          <xsd:enumeration value="Pöytäkirja"/>
          <xsd:enumeration value="Raportti"/>
          <xsd:enumeration value="Sopimus"/>
          <xsd:enumeration value="Suunnitelma"/>
          <xsd:enumeration value="Tiedote"/>
        </xsd:restriction>
      </xsd:simpleType>
    </xsd:element>
    <xsd:element name="ValoIntranetConfidentiality" ma:index="10" nillable="true" ma:displayName="Luottamuksellisuus" ma:internalName="ValoIntranetConfidentiality">
      <xsd:simpleType>
        <xsd:restriction base="dms:Choice">
          <xsd:enumeration value="Julkinen"/>
          <xsd:enumeration value="Luottamuksellinen"/>
          <xsd:enumeration value="Salainen"/>
          <xsd:enumeration value="Sisäinen"/>
        </xsd:restriction>
      </xsd:simpleType>
    </xsd:element>
    <xsd:element name="ValoIntranetPreservationTime" ma:index="11" nillable="true" ma:displayName="Säilytysaika" ma:default="1 vuosi" ma:internalName="ValoIntranetPreservationTime">
      <xsd:simpleType>
        <xsd:restriction base="dms:Choice">
          <xsd:enumeration value="1 vuosi"/>
          <xsd:enumeration value="3 vuotta"/>
          <xsd:enumeration value="5 vuotta"/>
          <xsd:enumeration value="Aina"/>
        </xsd:restriction>
      </xsd:simpleType>
    </xsd:element>
    <xsd:element name="TaxKeywordTaxHTField" ma:index="12" nillable="true" ma:taxonomy="true" ma:internalName="TaxKeywordTaxHTField" ma:taxonomyFieldName="TaxKeyword" ma:displayName="Yrityksen avainsanat" ma:fieldId="{23f27201-bee3-471e-b2e7-b64fd8b7ca38}" ma:taxonomyMulti="true" ma:sspId="1b7528bd-6053-4c54-9fa3-c362d387d92b" ma:termSetId="00000000-0000-0000-0000-000000000000" ma:anchorId="00000000-0000-0000-0000-000000000000" ma:open="true" ma:isKeyword="true">
      <xsd:complexType>
        <xsd:sequence>
          <xsd:element ref="pc:Terms" minOccurs="0" maxOccurs="1"/>
        </xsd:sequence>
      </xsd:complexType>
    </xsd:element>
    <xsd:element name="TaxCatchAll" ma:index="13" nillable="true" ma:displayName="Taxonomy Catch All Column" ma:hidden="true" ma:list="{a3bf15aa-9e81-4b24-a427-75a26834ba2b}" ma:internalName="TaxCatchAll" ma:showField="CatchAllData" ma:web="a8d9c6b2-3655-4504-8205-749f4c2876db">
      <xsd:complexType>
        <xsd:complexContent>
          <xsd:extension base="dms:MultiChoiceLookup">
            <xsd:sequence>
              <xsd:element name="Value" type="dms:Lookup" maxOccurs="unbounded" minOccurs="0" nillable="true"/>
            </xsd:sequence>
          </xsd:extension>
        </xsd:complexContent>
      </xsd:complexType>
    </xsd:element>
    <xsd:element name="TaxCatchAllLabel" ma:index="14" nillable="true" ma:displayName="Taxonomy Catch All Column1" ma:hidden="true" ma:list="{a3bf15aa-9e81-4b24-a427-75a26834ba2b}" ma:internalName="TaxCatchAllLabel" ma:readOnly="true" ma:showField="CatchAllDataLabel" ma:web="a8d9c6b2-3655-4504-8205-749f4c2876d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5499A15-F71D-4334-99D5-E0327F9A4F9A}">
  <ds:schemaRefs>
    <ds:schemaRef ds:uri="http://schemas.microsoft.com/office/2006/metadata/longProperties"/>
  </ds:schemaRefs>
</ds:datastoreItem>
</file>

<file path=customXml/itemProps2.xml><?xml version="1.0" encoding="utf-8"?>
<ds:datastoreItem xmlns:ds="http://schemas.openxmlformats.org/officeDocument/2006/customXml" ds:itemID="{0C69D417-8C22-437C-8803-F9A9448B1813}">
  <ds:schemaRefs>
    <ds:schemaRef ds:uri="http://purl.org/dc/elements/1.1/"/>
    <ds:schemaRef ds:uri="http://schemas.microsoft.com/office/2006/documentManagement/types"/>
    <ds:schemaRef ds:uri="a8d9c6b2-3655-4504-8205-749f4c2876db"/>
    <ds:schemaRef ds:uri="http://purl.org/dc/terms/"/>
    <ds:schemaRef ds:uri="http://purl.org/dc/dcmitype/"/>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670A98C9-F725-421C-A119-76FAAE7798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8d9c6b2-3655-4504-8205-749f4c2876d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DFA3B0D6-F5B6-44C6-B76A-53597D10F9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ppt-ope_pohja</Template>
  <TotalTime>763</TotalTime>
  <Words>163</Words>
  <Application>Microsoft Office PowerPoint</Application>
  <PresentationFormat>On-screen Show (4:3)</PresentationFormat>
  <Paragraphs>23</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ＭＳ Ｐゴシック</vt:lpstr>
      <vt:lpstr>ＭＳ Ｐゴシック</vt:lpstr>
      <vt:lpstr>Geneva</vt:lpstr>
      <vt:lpstr>Lucida Grande</vt:lpstr>
      <vt:lpstr>Verdana</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Microsoft Office -käyttäjä</dc:creator>
  <cp:lastModifiedBy>Minna</cp:lastModifiedBy>
  <cp:revision>85</cp:revision>
  <dcterms:created xsi:type="dcterms:W3CDTF">2016-09-06T12:02:22Z</dcterms:created>
  <dcterms:modified xsi:type="dcterms:W3CDTF">2020-10-27T17:18:39Z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OK Document</vt:lpwstr>
  </property>
  <property fmtid="{D5CDD505-2E9C-101B-9397-08002B2CF9AE}" pid="3" name="ContentTypeId">
    <vt:lpwstr>0x0101006A759CC3617D4A198264873379924809007A1E2605DCD38D45AFD65C9D5303E4F7</vt:lpwstr>
  </property>
  <property fmtid="{D5CDD505-2E9C-101B-9397-08002B2CF9AE}" pid="4" name="TaxKeyword">
    <vt:lpwstr/>
  </property>
</Properties>
</file>