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6"/>
  </p:notesMasterIdLst>
  <p:sldIdLst>
    <p:sldId id="256" r:id="rId6"/>
    <p:sldId id="257" r:id="rId7"/>
    <p:sldId id="258" r:id="rId8"/>
    <p:sldId id="259" r:id="rId9"/>
    <p:sldId id="260" r:id="rId10"/>
    <p:sldId id="261" r:id="rId11"/>
    <p:sldId id="262" r:id="rId12"/>
    <p:sldId id="263" r:id="rId13"/>
    <p:sldId id="264" r:id="rId14"/>
    <p:sldId id="265" r:id="rId15"/>
  </p:sldIdLst>
  <p:sldSz cx="9144000" cy="6858000" type="screen4x3"/>
  <p:notesSz cx="6858000" cy="9144000"/>
  <p:defaultTextStyle>
    <a:defPPr>
      <a:defRPr lang="fi-FI"/>
    </a:defPPr>
    <a:lvl1pPr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1pPr>
    <a:lvl2pPr marL="4572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2pPr>
    <a:lvl3pPr marL="9144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3pPr>
    <a:lvl4pPr marL="13716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4pPr>
    <a:lvl5pPr marL="18288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5pPr>
    <a:lvl6pPr marL="2286000" algn="l" defTabSz="914400" rtl="0" eaLnBrk="1" latinLnBrk="0" hangingPunct="1">
      <a:defRPr sz="2400" i="1" kern="1200">
        <a:solidFill>
          <a:schemeClr val="tx1"/>
        </a:solidFill>
        <a:latin typeface="Lucida Grande" charset="0"/>
        <a:ea typeface="MS PGothic" pitchFamily="34" charset="-128"/>
        <a:cs typeface="+mn-cs"/>
      </a:defRPr>
    </a:lvl6pPr>
    <a:lvl7pPr marL="2743200" algn="l" defTabSz="914400" rtl="0" eaLnBrk="1" latinLnBrk="0" hangingPunct="1">
      <a:defRPr sz="2400" i="1" kern="1200">
        <a:solidFill>
          <a:schemeClr val="tx1"/>
        </a:solidFill>
        <a:latin typeface="Lucida Grande" charset="0"/>
        <a:ea typeface="MS PGothic" pitchFamily="34" charset="-128"/>
        <a:cs typeface="+mn-cs"/>
      </a:defRPr>
    </a:lvl7pPr>
    <a:lvl8pPr marL="3200400" algn="l" defTabSz="914400" rtl="0" eaLnBrk="1" latinLnBrk="0" hangingPunct="1">
      <a:defRPr sz="2400" i="1" kern="1200">
        <a:solidFill>
          <a:schemeClr val="tx1"/>
        </a:solidFill>
        <a:latin typeface="Lucida Grande" charset="0"/>
        <a:ea typeface="MS PGothic" pitchFamily="34" charset="-128"/>
        <a:cs typeface="+mn-cs"/>
      </a:defRPr>
    </a:lvl8pPr>
    <a:lvl9pPr marL="3657600" algn="l" defTabSz="914400" rtl="0" eaLnBrk="1" latinLnBrk="0" hangingPunct="1">
      <a:defRPr sz="2400" i="1" kern="1200">
        <a:solidFill>
          <a:schemeClr val="tx1"/>
        </a:solidFill>
        <a:latin typeface="Lucida Grande" charset="0"/>
        <a:ea typeface="MS PGothic" pitchFamily="34" charset="-128"/>
        <a:cs typeface="+mn-cs"/>
      </a:defRPr>
    </a:lvl9pPr>
  </p:defaultTextStyle>
  <p:extLst>
    <p:ext uri="{EFAFB233-063F-42B5-8137-9DF3F51BA10A}">
      <p15:sldGuideLst xmlns:p15="http://schemas.microsoft.com/office/powerpoint/2012/main">
        <p15:guide id="1" orient="horz" pos="1026"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mo Päivärinta" initials="" lastIdx="3" clrIdx="0"/>
  <p:cmAuthor id="2" name="Vesa Vihervä" initials="" lastIdx="1" clrIdx="1"/>
  <p:cmAuthor id="3" name="Antti Kohi" initials="" lastIdx="2" clrIdx="2"/>
  <p:cmAuthor id="4" name="Hannele Palo" initials=""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DD"/>
    <a:srgbClr val="005082"/>
    <a:srgbClr val="0099CC"/>
    <a:srgbClr val="198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61"/>
    <p:restoredTop sz="94658"/>
  </p:normalViewPr>
  <p:slideViewPr>
    <p:cSldViewPr>
      <p:cViewPr varScale="1">
        <p:scale>
          <a:sx n="78" d="100"/>
          <a:sy n="78" d="100"/>
        </p:scale>
        <p:origin x="684" y="84"/>
      </p:cViewPr>
      <p:guideLst>
        <p:guide orient="horz" pos="1026"/>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omments/comment1.xml><?xml version="1.0" encoding="utf-8"?>
<p:cmLst xmlns:a="http://schemas.openxmlformats.org/drawingml/2006/main" xmlns:r="http://schemas.openxmlformats.org/officeDocument/2006/relationships" xmlns:p="http://schemas.openxmlformats.org/presentationml/2006/main">
  <p:cm authorId="1" idx="2">
    <p:pos x="6000" y="0"/>
    <p:text>vähän suttuinen kopio opeoppaasta</p:text>
  </p:cm>
  <p:cm authorId="4" idx="3">
    <p:pos x="6000" y="100"/>
    <p:text>ok juttu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ea typeface="ＭＳ Ｐゴシック" charset="0"/>
                <a:cs typeface="Geneva" charset="0"/>
              </a:defRPr>
            </a:lvl1pPr>
          </a:lstStyle>
          <a:p>
            <a:pPr>
              <a:defRPr/>
            </a:pPr>
            <a:endParaRPr lang="fi-FI"/>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pPr>
              <a:defRPr/>
            </a:pPr>
            <a:fld id="{ED5377F9-5B72-481B-AC88-B74C02D9F511}" type="slidenum">
              <a:rPr lang="fi-FI" altLang="fi-FI"/>
              <a:pPr>
                <a:defRPr/>
              </a:pPr>
              <a:t>‹#›</a:t>
            </a:fld>
            <a:endParaRPr lang="fi-FI" altLang="fi-FI"/>
          </a:p>
        </p:txBody>
      </p:sp>
    </p:spTree>
    <p:extLst>
      <p:ext uri="{BB962C8B-B14F-4D97-AF65-F5344CB8AC3E}">
        <p14:creationId xmlns:p14="http://schemas.microsoft.com/office/powerpoint/2010/main" val="3236732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charset="0"/>
        <a:ea typeface="MS PGothic" pitchFamily="34" charset="-128"/>
        <a:cs typeface="Geneva" charset="0"/>
      </a:defRPr>
    </a:lvl1pPr>
    <a:lvl2pPr marL="4572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4792A69-DA41-433C-B789-278DD35EE5C7}" type="slidenum">
              <a:rPr lang="fi-FI" altLang="fi-FI" sz="1200" i="0" smtClean="0"/>
              <a:pPr/>
              <a:t>1</a:t>
            </a:fld>
            <a:endParaRPr lang="fi-FI" altLang="fi-FI" sz="1200" i="0" dirty="0" smtClean="0"/>
          </a:p>
        </p:txBody>
      </p:sp>
      <p:sp>
        <p:nvSpPr>
          <p:cNvPr id="6146" name="Rectangle 2"/>
          <p:cNvSpPr>
            <a:spLocks noGrp="1" noRot="1" noChangeAspect="1" noChangeArrowheads="1" noTextEdit="1"/>
          </p:cNvSpPr>
          <p:nvPr>
            <p:ph type="sldImg"/>
          </p:nvPr>
        </p:nvSpPr>
        <p:spPr>
          <a:ln/>
          <a:extLst/>
        </p:spPr>
      </p:sp>
      <p:sp>
        <p:nvSpPr>
          <p:cNvPr id="15364" name="Rectangle 3"/>
          <p:cNvSpPr>
            <a:spLocks noGrp="1" noChangeArrowheads="1"/>
          </p:cNvSpPr>
          <p:nvPr>
            <p:ph type="body" idx="1"/>
          </p:nvPr>
        </p:nvSpPr>
        <p:spPr>
          <a:noFill/>
        </p:spPr>
        <p:txBody>
          <a:bodyPr/>
          <a:lstStyle/>
          <a:p>
            <a:pPr eaLnBrk="1" hangingPunct="1"/>
            <a:endParaRPr lang="fi-FI" altLang="fi-FI" dirty="0" smtClean="0"/>
          </a:p>
        </p:txBody>
      </p:sp>
    </p:spTree>
    <p:extLst>
      <p:ext uri="{BB962C8B-B14F-4D97-AF65-F5344CB8AC3E}">
        <p14:creationId xmlns:p14="http://schemas.microsoft.com/office/powerpoint/2010/main" val="177087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448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lvl="0">
              <a:spcBef>
                <a:spcPts val="0"/>
              </a:spcBef>
              <a:buNone/>
            </a:pPr>
            <a:r>
              <a:rPr lang="fi-FI"/>
              <a:t>vanha opsopas s. 141</a:t>
            </a: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02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132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7250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862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7285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4386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4774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r>
              <a:rPr lang="fi-FI"/>
              <a:t>vanha opsopas s. 141</a:t>
            </a:r>
          </a:p>
        </p:txBody>
      </p:sp>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2565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perustyylejä naps.</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832162E-5493-4DA9-AE69-36DE1DBA92BD}" type="slidenum">
              <a:rPr lang="fi-FI" altLang="fi-FI"/>
              <a:pPr>
                <a:defRPr/>
              </a:pPr>
              <a:t>‹#›</a:t>
            </a:fld>
            <a:endParaRPr lang="fi-FI" altLang="fi-FI"/>
          </a:p>
        </p:txBody>
      </p:sp>
    </p:spTree>
    <p:extLst>
      <p:ext uri="{BB962C8B-B14F-4D97-AF65-F5344CB8AC3E}">
        <p14:creationId xmlns:p14="http://schemas.microsoft.com/office/powerpoint/2010/main" val="231390503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9A58E91-C772-4ABC-8168-02FE4102D1F1}" type="slidenum">
              <a:rPr lang="fi-FI" altLang="fi-FI"/>
              <a:pPr>
                <a:defRPr/>
              </a:pPr>
              <a:t>‹#›</a:t>
            </a:fld>
            <a:endParaRPr lang="fi-FI" altLang="fi-FI"/>
          </a:p>
        </p:txBody>
      </p:sp>
    </p:spTree>
    <p:extLst>
      <p:ext uri="{BB962C8B-B14F-4D97-AF65-F5344CB8AC3E}">
        <p14:creationId xmlns:p14="http://schemas.microsoft.com/office/powerpoint/2010/main" val="124057283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515100" y="228600"/>
            <a:ext cx="1943100" cy="5867400"/>
          </a:xfrm>
        </p:spPr>
        <p:txBody>
          <a:bodyPr vert="eaVert"/>
          <a:lstStyle/>
          <a:p>
            <a:r>
              <a:rPr lang="fi-FI" smtClean="0"/>
              <a:t>Muokkaa perustyylejä naps.</a:t>
            </a:r>
            <a:endParaRPr lang="fi-FI"/>
          </a:p>
        </p:txBody>
      </p:sp>
      <p:sp>
        <p:nvSpPr>
          <p:cNvPr id="3" name="Pystysuoran tekstin paikkamerkki 2"/>
          <p:cNvSpPr>
            <a:spLocks noGrp="1"/>
          </p:cNvSpPr>
          <p:nvPr>
            <p:ph type="body" orient="vert" idx="1"/>
          </p:nvPr>
        </p:nvSpPr>
        <p:spPr>
          <a:xfrm>
            <a:off x="685800" y="228600"/>
            <a:ext cx="5676900" cy="5867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FE39B19-6D18-4829-8F60-375465AFE44A}" type="slidenum">
              <a:rPr lang="fi-FI" altLang="fi-FI"/>
              <a:pPr>
                <a:defRPr/>
              </a:pPr>
              <a:t>‹#›</a:t>
            </a:fld>
            <a:endParaRPr lang="fi-FI" altLang="fi-FI"/>
          </a:p>
        </p:txBody>
      </p:sp>
    </p:spTree>
    <p:extLst>
      <p:ext uri="{BB962C8B-B14F-4D97-AF65-F5344CB8AC3E}">
        <p14:creationId xmlns:p14="http://schemas.microsoft.com/office/powerpoint/2010/main" val="308571318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2E85E-8D78-4180-BE5D-4B50E3412FE8}" type="slidenum">
              <a:rPr lang="fi-FI" altLang="fi-FI"/>
              <a:pPr>
                <a:defRPr/>
              </a:pPr>
              <a:t>‹#›</a:t>
            </a:fld>
            <a:endParaRPr lang="fi-FI" altLang="fi-FI"/>
          </a:p>
        </p:txBody>
      </p:sp>
    </p:spTree>
    <p:extLst>
      <p:ext uri="{BB962C8B-B14F-4D97-AF65-F5344CB8AC3E}">
        <p14:creationId xmlns:p14="http://schemas.microsoft.com/office/powerpoint/2010/main" val="273843404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perustyylejä naps.</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AF4EC8C-7181-4B1B-B0DF-0DD1CDF00808}" type="slidenum">
              <a:rPr lang="fi-FI" altLang="fi-FI"/>
              <a:pPr>
                <a:defRPr/>
              </a:pPr>
              <a:t>‹#›</a:t>
            </a:fld>
            <a:endParaRPr lang="fi-FI" altLang="fi-FI"/>
          </a:p>
        </p:txBody>
      </p:sp>
    </p:spTree>
    <p:extLst>
      <p:ext uri="{BB962C8B-B14F-4D97-AF65-F5344CB8AC3E}">
        <p14:creationId xmlns:p14="http://schemas.microsoft.com/office/powerpoint/2010/main" val="105929079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6B3A5EF-C1D2-4581-80D5-D358B7777B3A}" type="slidenum">
              <a:rPr lang="fi-FI" altLang="fi-FI"/>
              <a:pPr>
                <a:defRPr/>
              </a:pPr>
              <a:t>‹#›</a:t>
            </a:fld>
            <a:endParaRPr lang="fi-FI" altLang="fi-FI"/>
          </a:p>
        </p:txBody>
      </p:sp>
    </p:spTree>
    <p:extLst>
      <p:ext uri="{BB962C8B-B14F-4D97-AF65-F5344CB8AC3E}">
        <p14:creationId xmlns:p14="http://schemas.microsoft.com/office/powerpoint/2010/main" val="289262509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perustyylejä naps.</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8" name="Alatunnisteen paikkamerkki 7"/>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9" name="Dian numeron paikkamerkki 8"/>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CE5748C-DF45-44D1-921F-DFE524277A91}" type="slidenum">
              <a:rPr lang="fi-FI" altLang="fi-FI"/>
              <a:pPr>
                <a:defRPr/>
              </a:pPr>
              <a:t>‹#›</a:t>
            </a:fld>
            <a:endParaRPr lang="fi-FI" altLang="fi-FI"/>
          </a:p>
        </p:txBody>
      </p:sp>
    </p:spTree>
    <p:extLst>
      <p:ext uri="{BB962C8B-B14F-4D97-AF65-F5344CB8AC3E}">
        <p14:creationId xmlns:p14="http://schemas.microsoft.com/office/powerpoint/2010/main" val="13229381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äivämäärän paikkamerkki 2"/>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4" name="Alatunnisteen paikkamerkki 3"/>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5" name="Dian numeron paikkamerkki 4"/>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3BD5DAC-1AF5-485A-8659-EEF77A48D65A}" type="slidenum">
              <a:rPr lang="fi-FI" altLang="fi-FI"/>
              <a:pPr>
                <a:defRPr/>
              </a:pPr>
              <a:t>‹#›</a:t>
            </a:fld>
            <a:endParaRPr lang="fi-FI" altLang="fi-FI"/>
          </a:p>
        </p:txBody>
      </p:sp>
    </p:spTree>
    <p:extLst>
      <p:ext uri="{BB962C8B-B14F-4D97-AF65-F5344CB8AC3E}">
        <p14:creationId xmlns:p14="http://schemas.microsoft.com/office/powerpoint/2010/main" val="127423495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3" name="Alatunnisteen paikkamerkki 2"/>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4" name="Dian numeron paikkamerkki 3"/>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6A77C59-236F-4C67-9EE4-D9447447FB92}" type="slidenum">
              <a:rPr lang="fi-FI" altLang="fi-FI"/>
              <a:pPr>
                <a:defRPr/>
              </a:pPr>
              <a:t>‹#›</a:t>
            </a:fld>
            <a:endParaRPr lang="fi-FI" altLang="fi-FI"/>
          </a:p>
        </p:txBody>
      </p:sp>
    </p:spTree>
    <p:extLst>
      <p:ext uri="{BB962C8B-B14F-4D97-AF65-F5344CB8AC3E}">
        <p14:creationId xmlns:p14="http://schemas.microsoft.com/office/powerpoint/2010/main" val="296472968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perustyylejä naps.</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62EC50-C03C-4CD7-BD6B-1DE0608F5527}" type="slidenum">
              <a:rPr lang="fi-FI" altLang="fi-FI"/>
              <a:pPr>
                <a:defRPr/>
              </a:pPr>
              <a:t>‹#›</a:t>
            </a:fld>
            <a:endParaRPr lang="fi-FI" altLang="fi-FI"/>
          </a:p>
        </p:txBody>
      </p:sp>
    </p:spTree>
    <p:extLst>
      <p:ext uri="{BB962C8B-B14F-4D97-AF65-F5344CB8AC3E}">
        <p14:creationId xmlns:p14="http://schemas.microsoft.com/office/powerpoint/2010/main" val="15326450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perustyylejä naps.</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smtClean="0"/>
              <a:t>Vedä kuva paikkamerkkiin tai lisää napsauttamalla kuvaketta</a:t>
            </a:r>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B3B8AD-178B-4E3D-9095-3A6018803E0C}" type="slidenum">
              <a:rPr lang="fi-FI" altLang="fi-FI"/>
              <a:pPr>
                <a:defRPr/>
              </a:pPr>
              <a:t>‹#›</a:t>
            </a:fld>
            <a:endParaRPr lang="fi-FI" altLang="fi-FI"/>
          </a:p>
        </p:txBody>
      </p:sp>
    </p:spTree>
    <p:extLst>
      <p:ext uri="{BB962C8B-B14F-4D97-AF65-F5344CB8AC3E}">
        <p14:creationId xmlns:p14="http://schemas.microsoft.com/office/powerpoint/2010/main" val="395521862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Kuva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685800" y="228600"/>
            <a:ext cx="7772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smtClean="0"/>
              <a:t>Muokkaa perustyylejä naps.</a:t>
            </a:r>
          </a:p>
        </p:txBody>
      </p:sp>
      <p:sp>
        <p:nvSpPr>
          <p:cNvPr id="1028"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1029"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smtClean="0">
                <a:solidFill>
                  <a:schemeClr val="accent1"/>
                </a:solidFill>
                <a:latin typeface="Verdana" pitchFamily="34" charset="0"/>
              </a:rPr>
              <a:t>Forum II</a:t>
            </a: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spd="slow"/>
  <p:txStyles>
    <p:titleStyle>
      <a:lvl1pPr algn="ctr" rtl="0" eaLnBrk="1" fontAlgn="base" hangingPunct="1">
        <a:spcBef>
          <a:spcPct val="0"/>
        </a:spcBef>
        <a:spcAft>
          <a:spcPct val="0"/>
        </a:spcAft>
        <a:defRPr sz="2800" b="1">
          <a:solidFill>
            <a:schemeClr val="tx2"/>
          </a:solidFill>
          <a:latin typeface="+mj-lt"/>
          <a:ea typeface="MS PGothic" pitchFamily="34" charset="-128"/>
          <a:cs typeface="+mj-cs"/>
        </a:defRPr>
      </a:lvl1pPr>
      <a:lvl2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2pPr>
      <a:lvl3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3pPr>
      <a:lvl4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4pPr>
      <a:lvl5pPr algn="ctr" rtl="0" eaLnBrk="1" fontAlgn="base" hangingPunct="1">
        <a:spcBef>
          <a:spcPct val="0"/>
        </a:spcBef>
        <a:spcAft>
          <a:spcPct val="0"/>
        </a:spcAft>
        <a:defRPr sz="2800" b="1">
          <a:solidFill>
            <a:schemeClr val="tx2"/>
          </a:solidFill>
          <a:latin typeface="Verdana" charset="0"/>
          <a:ea typeface="MS PGothic" pitchFamily="34" charset="-128"/>
          <a:cs typeface="Geneva" charset="0"/>
        </a:defRPr>
      </a:lvl5pPr>
      <a:lvl6pPr marL="4572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6pPr>
      <a:lvl7pPr marL="9144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7pPr>
      <a:lvl8pPr marL="13716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8pPr>
      <a:lvl9pPr marL="1828800" algn="ctr" rtl="0" eaLnBrk="1" fontAlgn="base" hangingPunct="1">
        <a:spcBef>
          <a:spcPct val="0"/>
        </a:spcBef>
        <a:spcAft>
          <a:spcPct val="0"/>
        </a:spcAft>
        <a:defRPr sz="2800" b="1">
          <a:solidFill>
            <a:schemeClr val="tx2"/>
          </a:solidFill>
          <a:latin typeface="Verdana" charset="0"/>
          <a:ea typeface="ＭＳ Ｐゴシック" charset="0"/>
          <a:cs typeface="Geneva"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a:solidFill>
            <a:schemeClr val="tx1"/>
          </a:solidFill>
          <a:latin typeface="+mn-lt"/>
          <a:ea typeface="Geneva" charset="0"/>
          <a:cs typeface="+mn-cs"/>
        </a:defRPr>
      </a:lvl2pPr>
      <a:lvl3pPr marL="1143000" indent="-228600" algn="l" rtl="0" eaLnBrk="1" fontAlgn="base" hangingPunct="1">
        <a:spcBef>
          <a:spcPct val="20000"/>
        </a:spcBef>
        <a:spcAft>
          <a:spcPct val="0"/>
        </a:spcAft>
        <a:buChar char="•"/>
        <a:defRPr>
          <a:solidFill>
            <a:schemeClr val="tx1"/>
          </a:solidFill>
          <a:latin typeface="+mn-lt"/>
          <a:ea typeface="Geneva" charset="0"/>
          <a:cs typeface="+mn-cs"/>
        </a:defRPr>
      </a:lvl3pPr>
      <a:lvl4pPr marL="1600200" indent="-228600" algn="l" rtl="0" eaLnBrk="1" fontAlgn="base" hangingPunct="1">
        <a:spcBef>
          <a:spcPct val="20000"/>
        </a:spcBef>
        <a:spcAft>
          <a:spcPct val="0"/>
        </a:spcAft>
        <a:buChar char="–"/>
        <a:defRPr>
          <a:solidFill>
            <a:schemeClr val="tx1"/>
          </a:solidFill>
          <a:latin typeface="+mn-lt"/>
          <a:ea typeface="Geneva" charset="0"/>
          <a:cs typeface="+mn-cs"/>
        </a:defRPr>
      </a:lvl4pPr>
      <a:lvl5pPr marL="2057400" indent="-228600" algn="l" rtl="0" eaLnBrk="1" fontAlgn="base" hangingPunct="1">
        <a:spcBef>
          <a:spcPct val="20000"/>
        </a:spcBef>
        <a:spcAft>
          <a:spcPct val="0"/>
        </a:spcAft>
        <a:buChar char="»"/>
        <a:defRPr>
          <a:solidFill>
            <a:schemeClr val="tx1"/>
          </a:solidFill>
          <a:latin typeface="+mn-lt"/>
          <a:ea typeface="Geneva" charset="0"/>
          <a:cs typeface="+mn-cs"/>
        </a:defRPr>
      </a:lvl5pPr>
      <a:lvl6pPr marL="2514600" indent="-228600" algn="l" rtl="0" eaLnBrk="1" fontAlgn="base" hangingPunct="1">
        <a:spcBef>
          <a:spcPct val="20000"/>
        </a:spcBef>
        <a:spcAft>
          <a:spcPct val="0"/>
        </a:spcAft>
        <a:buChar char="»"/>
        <a:defRPr>
          <a:solidFill>
            <a:schemeClr val="tx1"/>
          </a:solidFill>
          <a:latin typeface="+mn-lt"/>
          <a:ea typeface="Geneva" charset="0"/>
          <a:cs typeface="+mn-cs"/>
        </a:defRPr>
      </a:lvl6pPr>
      <a:lvl7pPr marL="2971800" indent="-228600" algn="l" rtl="0" eaLnBrk="1" fontAlgn="base" hangingPunct="1">
        <a:spcBef>
          <a:spcPct val="20000"/>
        </a:spcBef>
        <a:spcAft>
          <a:spcPct val="0"/>
        </a:spcAft>
        <a:buChar char="»"/>
        <a:defRPr>
          <a:solidFill>
            <a:schemeClr val="tx1"/>
          </a:solidFill>
          <a:latin typeface="+mn-lt"/>
          <a:ea typeface="Geneva" charset="0"/>
          <a:cs typeface="+mn-cs"/>
        </a:defRPr>
      </a:lvl7pPr>
      <a:lvl8pPr marL="3429000" indent="-228600" algn="l" rtl="0" eaLnBrk="1" fontAlgn="base" hangingPunct="1">
        <a:spcBef>
          <a:spcPct val="20000"/>
        </a:spcBef>
        <a:spcAft>
          <a:spcPct val="0"/>
        </a:spcAft>
        <a:buChar char="»"/>
        <a:defRPr>
          <a:solidFill>
            <a:schemeClr val="tx1"/>
          </a:solidFill>
          <a:latin typeface="+mn-lt"/>
          <a:ea typeface="Geneva" charset="0"/>
          <a:cs typeface="+mn-cs"/>
        </a:defRPr>
      </a:lvl8pPr>
      <a:lvl9pPr marL="3886200" indent="-228600" algn="l" rtl="0" eaLnBrk="1" fontAlgn="base" hangingPunct="1">
        <a:spcBef>
          <a:spcPct val="20000"/>
        </a:spcBef>
        <a:spcAft>
          <a:spcPct val="0"/>
        </a:spcAft>
        <a:buChar char="»"/>
        <a:defRPr>
          <a:solidFill>
            <a:schemeClr val="tx1"/>
          </a:solidFill>
          <a:latin typeface="+mn-lt"/>
          <a:ea typeface="Geneva" charset="0"/>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9" name="Text Box 9"/>
          <p:cNvSpPr txBox="1">
            <a:spLocks noChangeArrowheads="1"/>
          </p:cNvSpPr>
          <p:nvPr/>
        </p:nvSpPr>
        <p:spPr bwMode="auto">
          <a:xfrm>
            <a:off x="4267200" y="1981200"/>
            <a:ext cx="2954655" cy="156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a:spcBef>
                <a:spcPct val="0"/>
              </a:spcBef>
              <a:buFontTx/>
              <a:buNone/>
            </a:pPr>
            <a:r>
              <a:rPr lang="fi-FI" altLang="fi-FI" sz="2400" i="0" dirty="0">
                <a:solidFill>
                  <a:schemeClr val="accent1"/>
                </a:solidFill>
              </a:rPr>
              <a:t>Luku </a:t>
            </a:r>
            <a:r>
              <a:rPr lang="fi-FI" altLang="fi-FI" sz="2400" i="0" dirty="0" smtClean="0">
                <a:solidFill>
                  <a:schemeClr val="accent1"/>
                </a:solidFill>
              </a:rPr>
              <a:t>14		</a:t>
            </a:r>
            <a:endParaRPr lang="fi-FI" altLang="fi-FI" sz="2400" i="0" dirty="0">
              <a:solidFill>
                <a:schemeClr val="accent1"/>
              </a:solidFill>
            </a:endParaRPr>
          </a:p>
          <a:p>
            <a:pPr>
              <a:spcBef>
                <a:spcPct val="0"/>
              </a:spcBef>
              <a:buFontTx/>
              <a:buNone/>
            </a:pPr>
            <a:endParaRPr lang="fi-FI" altLang="fi-FI" sz="2400" i="0" dirty="0">
              <a:solidFill>
                <a:schemeClr val="accent1"/>
              </a:solidFill>
            </a:endParaRPr>
          </a:p>
          <a:p>
            <a:pPr>
              <a:spcBef>
                <a:spcPct val="0"/>
              </a:spcBef>
              <a:buFontTx/>
              <a:buNone/>
            </a:pPr>
            <a:r>
              <a:rPr lang="fi-FI" altLang="fi-FI" sz="2400" b="1" i="0" dirty="0" smtClean="0">
                <a:solidFill>
                  <a:schemeClr val="accent1"/>
                </a:solidFill>
              </a:rPr>
              <a:t>Kylmän sota</a:t>
            </a:r>
          </a:p>
          <a:p>
            <a:pPr>
              <a:spcBef>
                <a:spcPct val="0"/>
              </a:spcBef>
              <a:buFontTx/>
              <a:buNone/>
            </a:pPr>
            <a:r>
              <a:rPr lang="fi-FI" altLang="fi-FI" sz="2400" b="1" i="0" dirty="0" smtClean="0">
                <a:solidFill>
                  <a:schemeClr val="accent1"/>
                </a:solidFill>
              </a:rPr>
              <a:t>päättyy</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sp>
        <p:nvSpPr>
          <p:cNvPr id="165" name="Shape 165"/>
          <p:cNvSpPr/>
          <p:nvPr/>
        </p:nvSpPr>
        <p:spPr>
          <a:xfrm>
            <a:off x="357675" y="1143001"/>
            <a:ext cx="2488200" cy="3222104"/>
          </a:xfrm>
          <a:prstGeom prst="roundRect">
            <a:avLst>
              <a:gd name="adj" fmla="val 16667"/>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fi-FI" sz="1800" i="0">
                <a:solidFill>
                  <a:schemeClr val="dk1"/>
                </a:solidFill>
                <a:latin typeface="+mn-lt"/>
              </a:rPr>
              <a:t>Romanialaisessa vitsissä on kaikki huonosti: sähkö, lämpö ja ruoka puuttuvat. Ankea tilanne saa kaipaamaan jopa sota-ajan kurjuutta.</a:t>
            </a:r>
          </a:p>
        </p:txBody>
      </p:sp>
      <p:pic>
        <p:nvPicPr>
          <p:cNvPr id="166" name="Shape 166"/>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67" name="Shape 167"/>
          <p:cNvSpPr/>
          <p:nvPr/>
        </p:nvSpPr>
        <p:spPr>
          <a:xfrm>
            <a:off x="3206175" y="49686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297189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Shape 95"/>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pic>
        <p:nvPicPr>
          <p:cNvPr id="97" name="Shape 97"/>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2" name="TextBox 1"/>
          <p:cNvSpPr txBox="1"/>
          <p:nvPr/>
        </p:nvSpPr>
        <p:spPr>
          <a:xfrm>
            <a:off x="179512" y="352275"/>
            <a:ext cx="3168352" cy="3539430"/>
          </a:xfrm>
          <a:prstGeom prst="rect">
            <a:avLst/>
          </a:prstGeom>
          <a:noFill/>
        </p:spPr>
        <p:txBody>
          <a:bodyPr wrap="square" rtlCol="0">
            <a:spAutoFit/>
          </a:bodyPr>
          <a:lstStyle/>
          <a:p>
            <a:pPr lvl="0"/>
            <a:endParaRPr lang="fi-FI" sz="2000" i="0" dirty="0" smtClean="0">
              <a:latin typeface="+mn-lt"/>
            </a:endParaRPr>
          </a:p>
          <a:p>
            <a:pPr lvl="0"/>
            <a:r>
              <a:rPr lang="fi-FI" sz="2000" i="0" dirty="0" smtClean="0">
                <a:latin typeface="+mn-lt"/>
              </a:rPr>
              <a:t>Kansandemokratioissa </a:t>
            </a:r>
            <a:r>
              <a:rPr lang="fi-FI" sz="2000" i="0" dirty="0">
                <a:latin typeface="+mn-lt"/>
              </a:rPr>
              <a:t>oli rikas poliittisen vitsien perinne. </a:t>
            </a:r>
            <a:endParaRPr lang="fi-FI" sz="2000" i="0" dirty="0" smtClean="0">
              <a:latin typeface="+mn-lt"/>
            </a:endParaRPr>
          </a:p>
          <a:p>
            <a:endParaRPr lang="fi-FI" sz="2000" b="1" i="0" dirty="0" smtClean="0">
              <a:latin typeface="+mn-lt"/>
            </a:endParaRPr>
          </a:p>
          <a:p>
            <a:r>
              <a:rPr lang="fi-FI" sz="2000" b="1" i="0" dirty="0" smtClean="0">
                <a:latin typeface="+mn-lt"/>
              </a:rPr>
              <a:t>Tehtävä</a:t>
            </a:r>
            <a:endParaRPr lang="fi-FI" sz="2000" b="1" i="0" dirty="0">
              <a:latin typeface="+mn-lt"/>
            </a:endParaRPr>
          </a:p>
          <a:p>
            <a:pPr lvl="0"/>
            <a:r>
              <a:rPr lang="fi-FI" sz="2000" i="0" dirty="0" smtClean="0">
                <a:latin typeface="+mn-lt"/>
              </a:rPr>
              <a:t>Minkälaisille </a:t>
            </a:r>
            <a:r>
              <a:rPr lang="fi-FI" sz="2000" i="0" dirty="0">
                <a:latin typeface="+mn-lt"/>
              </a:rPr>
              <a:t>yhteiskunnan ongelmille näissä vitseissä irvaillaan?</a:t>
            </a:r>
          </a:p>
          <a:p>
            <a:endParaRPr lang="fi-FI" dirty="0">
              <a:latin typeface="+mn-lt"/>
            </a:endParaRPr>
          </a:p>
        </p:txBody>
      </p:sp>
    </p:spTree>
    <p:extLst>
      <p:ext uri="{BB962C8B-B14F-4D97-AF65-F5344CB8AC3E}">
        <p14:creationId xmlns:p14="http://schemas.microsoft.com/office/powerpoint/2010/main" val="14005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3" name="Shape 103"/>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pic>
        <p:nvPicPr>
          <p:cNvPr id="104" name="Shape 104"/>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05" name="Shape 105"/>
          <p:cNvSpPr/>
          <p:nvPr/>
        </p:nvSpPr>
        <p:spPr>
          <a:xfrm>
            <a:off x="3206225" y="1842800"/>
            <a:ext cx="4258200" cy="12315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6" name="Shape 106"/>
          <p:cNvSpPr/>
          <p:nvPr/>
        </p:nvSpPr>
        <p:spPr>
          <a:xfrm>
            <a:off x="3141300" y="3430550"/>
            <a:ext cx="5458500" cy="5055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3503878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Shape 112"/>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sp>
        <p:nvSpPr>
          <p:cNvPr id="113" name="Shape 113"/>
          <p:cNvSpPr/>
          <p:nvPr/>
        </p:nvSpPr>
        <p:spPr>
          <a:xfrm>
            <a:off x="357674" y="314990"/>
            <a:ext cx="2558141" cy="5895309"/>
          </a:xfrm>
          <a:prstGeom prst="roundRect">
            <a:avLst>
              <a:gd name="adj" fmla="val 16667"/>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fi-FI" sz="1800" i="0" dirty="0">
                <a:solidFill>
                  <a:schemeClr val="dk1"/>
                </a:solidFill>
                <a:latin typeface="+mn-lt"/>
              </a:rPr>
              <a:t>Näissä vitseissä irvaillaan vapauden puuttumiselle. Sananvapautta ei ole, mutta vankileirejä on ja ihmisten liikkumista rajoitetaan. Juuri sananvapauden puutteen takia poliittisten vitsien perinne oli niin rikas. Se oli ainoa keino arvostella vallanpitäjiä - mutta vain erittäin luotettavassa seurassa.</a:t>
            </a:r>
          </a:p>
        </p:txBody>
      </p:sp>
      <p:pic>
        <p:nvPicPr>
          <p:cNvPr id="114" name="Shape 114"/>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15" name="Shape 115"/>
          <p:cNvSpPr/>
          <p:nvPr/>
        </p:nvSpPr>
        <p:spPr>
          <a:xfrm>
            <a:off x="3206225" y="1842800"/>
            <a:ext cx="4258200" cy="12315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6" name="Shape 116"/>
          <p:cNvSpPr/>
          <p:nvPr/>
        </p:nvSpPr>
        <p:spPr>
          <a:xfrm>
            <a:off x="3141300" y="3430550"/>
            <a:ext cx="5458500" cy="5055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309214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Shape 122"/>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pic>
        <p:nvPicPr>
          <p:cNvPr id="123" name="Shape 123"/>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24" name="Shape 124"/>
          <p:cNvSpPr/>
          <p:nvPr/>
        </p:nvSpPr>
        <p:spPr>
          <a:xfrm>
            <a:off x="3169525" y="5754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59629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Shape 130"/>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sp>
        <p:nvSpPr>
          <p:cNvPr id="131" name="Shape 131"/>
          <p:cNvSpPr/>
          <p:nvPr/>
        </p:nvSpPr>
        <p:spPr>
          <a:xfrm>
            <a:off x="357675" y="908720"/>
            <a:ext cx="2488200" cy="3528392"/>
          </a:xfrm>
          <a:prstGeom prst="roundRect">
            <a:avLst>
              <a:gd name="adj" fmla="val 16667"/>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fi-FI" sz="1800" i="0" dirty="0">
                <a:solidFill>
                  <a:schemeClr val="dk1"/>
                </a:solidFill>
                <a:latin typeface="+mn-lt"/>
              </a:rPr>
              <a:t>Nämä vitsit liittyvät 1980-luvun Puolaan. Maa on julistettu poikkeustilaan Solidaarisuus-liikken vuoksi ja ihmisten perusoikeuksia rajoitetaan entisestään.</a:t>
            </a:r>
          </a:p>
        </p:txBody>
      </p:sp>
      <p:pic>
        <p:nvPicPr>
          <p:cNvPr id="132" name="Shape 132"/>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33" name="Shape 133"/>
          <p:cNvSpPr/>
          <p:nvPr/>
        </p:nvSpPr>
        <p:spPr>
          <a:xfrm>
            <a:off x="3169525" y="5754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4217130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Shape 139"/>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pic>
        <p:nvPicPr>
          <p:cNvPr id="140" name="Shape 140"/>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41" name="Shape 141"/>
          <p:cNvSpPr/>
          <p:nvPr/>
        </p:nvSpPr>
        <p:spPr>
          <a:xfrm>
            <a:off x="3206175" y="38722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90827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7" name="Shape 147"/>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sp>
        <p:nvSpPr>
          <p:cNvPr id="148" name="Shape 148"/>
          <p:cNvSpPr/>
          <p:nvPr/>
        </p:nvSpPr>
        <p:spPr>
          <a:xfrm>
            <a:off x="357675" y="1143000"/>
            <a:ext cx="2488200" cy="3222104"/>
          </a:xfrm>
          <a:prstGeom prst="roundRect">
            <a:avLst>
              <a:gd name="adj" fmla="val 16667"/>
            </a:avLst>
          </a:prstGeom>
          <a:solidFill>
            <a:srgbClr val="EFEFE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fi-FI" sz="1800" i="0" dirty="0">
                <a:solidFill>
                  <a:schemeClr val="dk1"/>
                </a:solidFill>
                <a:latin typeface="+mn-lt"/>
              </a:rPr>
              <a:t>Talouden surkea tila ja elintason alhaisuus oli yleinen vitsailun aihe. Tässä irvaillaan jatkuvalle jonottamiselle ja vallan pitäjille.</a:t>
            </a:r>
          </a:p>
        </p:txBody>
      </p:sp>
      <p:pic>
        <p:nvPicPr>
          <p:cNvPr id="149" name="Shape 149"/>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50" name="Shape 150"/>
          <p:cNvSpPr/>
          <p:nvPr/>
        </p:nvSpPr>
        <p:spPr>
          <a:xfrm>
            <a:off x="3206175" y="38722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52904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Shape 156"/>
          <p:cNvSpPr txBox="1">
            <a:spLocks noGrp="1"/>
          </p:cNvSpPr>
          <p:nvPr>
            <p:ph type="body" idx="1"/>
          </p:nvPr>
        </p:nvSpPr>
        <p:spPr>
          <a:xfrm>
            <a:off x="685800" y="1600200"/>
            <a:ext cx="7772400" cy="4495800"/>
          </a:xfrm>
          <a:prstGeom prst="rect">
            <a:avLst/>
          </a:prstGeom>
          <a:noFill/>
          <a:ln>
            <a:noFill/>
          </a:ln>
        </p:spPr>
        <p:txBody>
          <a:bodyPr lIns="91425" tIns="45700" rIns="91425" bIns="45700" anchor="t" anchorCtr="0">
            <a:noAutofit/>
          </a:bodyPr>
          <a:lstStyle/>
          <a:p>
            <a:pPr marL="0" marR="0" lvl="0" indent="0" algn="l" rtl="0">
              <a:spcBef>
                <a:spcPts val="400"/>
              </a:spcBef>
              <a:spcAft>
                <a:spcPts val="0"/>
              </a:spcAft>
              <a:buNone/>
            </a:pPr>
            <a:endParaRPr/>
          </a:p>
          <a:p>
            <a:pPr marL="457200" marR="0" lvl="0" indent="-457200" algn="l" rtl="0">
              <a:spcBef>
                <a:spcPts val="400"/>
              </a:spcBef>
              <a:spcAft>
                <a:spcPts val="0"/>
              </a:spcAft>
              <a:buClr>
                <a:schemeClr val="dk1"/>
              </a:buClr>
              <a:buSzPct val="100000"/>
              <a:buFont typeface="Verdana"/>
              <a:buNone/>
            </a:pPr>
            <a:endParaRPr sz="2000" b="0" i="0" u="none" strike="noStrike" cap="none">
              <a:solidFill>
                <a:schemeClr val="dk1"/>
              </a:solidFill>
              <a:latin typeface="Verdana"/>
              <a:ea typeface="Verdana"/>
              <a:cs typeface="Verdana"/>
              <a:sym typeface="Verdana"/>
            </a:endParaRPr>
          </a:p>
        </p:txBody>
      </p:sp>
      <p:pic>
        <p:nvPicPr>
          <p:cNvPr id="157" name="Shape 157"/>
          <p:cNvPicPr preferRelativeResize="0"/>
          <p:nvPr/>
        </p:nvPicPr>
        <p:blipFill>
          <a:blip r:embed="rId3">
            <a:alphaModFix/>
          </a:blip>
          <a:stretch>
            <a:fillRect/>
          </a:stretch>
        </p:blipFill>
        <p:spPr>
          <a:xfrm>
            <a:off x="3206225" y="314990"/>
            <a:ext cx="5531899" cy="5895309"/>
          </a:xfrm>
          <a:prstGeom prst="rect">
            <a:avLst/>
          </a:prstGeom>
          <a:noFill/>
          <a:ln>
            <a:noFill/>
          </a:ln>
        </p:spPr>
      </p:pic>
      <p:sp>
        <p:nvSpPr>
          <p:cNvPr id="158" name="Shape 158"/>
          <p:cNvSpPr/>
          <p:nvPr/>
        </p:nvSpPr>
        <p:spPr>
          <a:xfrm>
            <a:off x="3206175" y="4968600"/>
            <a:ext cx="5532000" cy="1332600"/>
          </a:xfrm>
          <a:prstGeom prst="rect">
            <a:avLst/>
          </a:prstGeom>
          <a:noFill/>
          <a:ln w="3810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131663971"/>
      </p:ext>
    </p:extLst>
  </p:cSld>
  <p:clrMapOvr>
    <a:masterClrMapping/>
  </p:clrMapOvr>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Blank Presentation">
      <a:majorFont>
        <a:latin typeface="Verdana"/>
        <a:ea typeface="ＭＳ Ｐゴシック"/>
        <a:cs typeface="Geneva"/>
      </a:majorFont>
      <a:minorFont>
        <a:latin typeface="Verdana"/>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pe-ppt_pohja" id="{5733D5CD-3864-A844-87E4-12B4A7516803}" vid="{DD135B07-40C7-0E46-8712-5E6F024D19D3}"/>
    </a:ext>
  </a:ext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TaxCatchAll xmlns="a8d9c6b2-3655-4504-8205-749f4c2876db"/>
    <ValoIntranetConfidentiality xmlns="a8d9c6b2-3655-4504-8205-749f4c2876db" xsi:nil="true"/>
    <TaxKeywordTaxHTField xmlns="a8d9c6b2-3655-4504-8205-749f4c2876db">
      <Terms xmlns="http://schemas.microsoft.com/office/infopath/2007/PartnerControls"/>
    </TaxKeywordTaxHTField>
    <ValoIntranetDocumentOwner xmlns="a8d9c6b2-3655-4504-8205-749f4c2876db">
      <UserInfo>
        <DisplayName/>
        <AccountId xsi:nil="true"/>
        <AccountType/>
      </UserInfo>
    </ValoIntranetDocumentOwner>
    <ValoIntranetDocumentType xmlns="a8d9c6b2-3655-4504-8205-749f4c2876db" xsi:nil="true"/>
    <ValoIntranetPreservationTime xmlns="a8d9c6b2-3655-4504-8205-749f4c2876db">1 vuosi</ValoIntranetPreservationTime>
  </documentManagement>
</p:properties>
</file>

<file path=customXml/item3.xml><?xml version="1.0" encoding="utf-8"?>
<ct:contentTypeSchema xmlns:ct="http://schemas.microsoft.com/office/2006/metadata/contentType" xmlns:ma="http://schemas.microsoft.com/office/2006/metadata/properties/metaAttributes" ct:_="" ma:_="" ma:contentTypeName="Oiva Dokumentti 2" ma:contentTypeID="0x0101006A759CC3617D4A198264873379924809007A1E2605DCD38D45AFD65C9D5303E4F7" ma:contentTypeVersion="6" ma:contentTypeDescription="Luo uusi asiakirja." ma:contentTypeScope="" ma:versionID="828e98d423d5acdb6cf5c3f1a5a9947e">
  <xsd:schema xmlns:xsd="http://www.w3.org/2001/XMLSchema" xmlns:xs="http://www.w3.org/2001/XMLSchema" xmlns:p="http://schemas.microsoft.com/office/2006/metadata/properties" xmlns:ns2="a8d9c6b2-3655-4504-8205-749f4c2876db" targetNamespace="http://schemas.microsoft.com/office/2006/metadata/properties" ma:root="true" ma:fieldsID="51587bf6ca1a57cb963cd34efc547897" ns2:_="">
    <xsd:import namespace="a8d9c6b2-3655-4504-8205-749f4c2876db"/>
    <xsd:element name="properties">
      <xsd:complexType>
        <xsd:sequence>
          <xsd:element name="documentManagement">
            <xsd:complexType>
              <xsd:all>
                <xsd:element ref="ns2:ValoIntranetDocumentOwner" minOccurs="0"/>
                <xsd:element ref="ns2:ValoIntranetDocumentType" minOccurs="0"/>
                <xsd:element ref="ns2:ValoIntranetConfidentiality" minOccurs="0"/>
                <xsd:element ref="ns2:ValoIntranetPreservationTime" minOccurs="0"/>
                <xsd:element ref="ns2:TaxKeywordTaxHTField"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9c6b2-3655-4504-8205-749f4c2876db" elementFormDefault="qualified">
    <xsd:import namespace="http://schemas.microsoft.com/office/2006/documentManagement/types"/>
    <xsd:import namespace="http://schemas.microsoft.com/office/infopath/2007/PartnerControls"/>
    <xsd:element name="ValoIntranetDocumentOwner" ma:index="8" nillable="true" ma:displayName="Omistaja" ma:list="UserInfo" ma:SharePointGroup="0" ma:internalName="ValoIntranet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aloIntranetDocumentType" ma:index="9" nillable="true" ma:displayName="Tyyppi" ma:internalName="ValoIntranetDocumentType">
      <xsd:simpleType>
        <xsd:restriction base="dms:Choice">
          <xsd:enumeration value="Agenda"/>
          <xsd:enumeration value="Aikataulu"/>
          <xsd:enumeration value="Esitys"/>
          <xsd:enumeration value="Hinnasto"/>
          <xsd:enumeration value="Lomake"/>
          <xsd:enumeration value="Luettelo"/>
          <xsd:enumeration value="Muistio"/>
          <xsd:enumeration value="Ohje"/>
          <xsd:enumeration value="Pöytäkirja"/>
          <xsd:enumeration value="Raportti"/>
          <xsd:enumeration value="Sopimus"/>
          <xsd:enumeration value="Suunnitelma"/>
          <xsd:enumeration value="Tiedote"/>
        </xsd:restriction>
      </xsd:simpleType>
    </xsd:element>
    <xsd:element name="ValoIntranetConfidentiality" ma:index="10" nillable="true" ma:displayName="Luottamuksellisuus" ma:internalName="ValoIntranetConfidentiality">
      <xsd:simpleType>
        <xsd:restriction base="dms:Choice">
          <xsd:enumeration value="Julkinen"/>
          <xsd:enumeration value="Luottamuksellinen"/>
          <xsd:enumeration value="Salainen"/>
          <xsd:enumeration value="Sisäinen"/>
        </xsd:restriction>
      </xsd:simpleType>
    </xsd:element>
    <xsd:element name="ValoIntranetPreservationTime" ma:index="11" nillable="true" ma:displayName="Säilytysaika" ma:default="1 vuosi" ma:internalName="ValoIntranetPreservationTime">
      <xsd:simpleType>
        <xsd:restriction base="dms:Choice">
          <xsd:enumeration value="1 vuosi"/>
          <xsd:enumeration value="3 vuotta"/>
          <xsd:enumeration value="5 vuotta"/>
          <xsd:enumeration value="Aina"/>
        </xsd:restriction>
      </xsd:simpleType>
    </xsd:element>
    <xsd:element name="TaxKeywordTaxHTField" ma:index="12" nillable="true" ma:taxonomy="true" ma:internalName="TaxKeywordTaxHTField" ma:taxonomyFieldName="TaxKeyword" ma:displayName="Yrityksen avainsanat" ma:fieldId="{23f27201-bee3-471e-b2e7-b64fd8b7ca38}" ma:taxonomyMulti="true" ma:sspId="1b7528bd-6053-4c54-9fa3-c362d387d92b"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a3bf15aa-9e81-4b24-a427-75a26834ba2b}" ma:internalName="TaxCatchAll" ma:showField="CatchAllData" ma:web="a8d9c6b2-3655-4504-8205-749f4c2876db">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a3bf15aa-9e81-4b24-a427-75a26834ba2b}" ma:internalName="TaxCatchAllLabel" ma:readOnly="true" ma:showField="CatchAllDataLabel" ma:web="a8d9c6b2-3655-4504-8205-749f4c2876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499A15-F71D-4334-99D5-E0327F9A4F9A}">
  <ds:schemaRefs>
    <ds:schemaRef ds:uri="http://schemas.microsoft.com/office/2006/metadata/longProperties"/>
  </ds:schemaRefs>
</ds:datastoreItem>
</file>

<file path=customXml/itemProps2.xml><?xml version="1.0" encoding="utf-8"?>
<ds:datastoreItem xmlns:ds="http://schemas.openxmlformats.org/officeDocument/2006/customXml" ds:itemID="{0C69D417-8C22-437C-8803-F9A9448B1813}">
  <ds:schemaRefs>
    <ds:schemaRef ds:uri="http://purl.org/dc/elements/1.1/"/>
    <ds:schemaRef ds:uri="http://schemas.microsoft.com/office/2006/documentManagement/types"/>
    <ds:schemaRef ds:uri="a8d9c6b2-3655-4504-8205-749f4c2876db"/>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70A98C9-F725-421C-A119-76FAAE7798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d9c6b2-3655-4504-8205-749f4c2876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FA3B0D6-F5B6-44C6-B76A-53597D10F9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ppt-ope_pohja</Template>
  <TotalTime>763</TotalTime>
  <Words>163</Words>
  <Application>Microsoft Office PowerPoint</Application>
  <PresentationFormat>On-screen Show (4:3)</PresentationFormat>
  <Paragraphs>23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ＭＳ Ｐゴシック</vt:lpstr>
      <vt:lpstr>Geneva</vt:lpstr>
      <vt:lpstr>Lucida Grande</vt:lpstr>
      <vt:lpstr>Verdana</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Microsoft Office -käyttäjä</dc:creator>
  <cp:lastModifiedBy>Minna</cp:lastModifiedBy>
  <cp:revision>85</cp:revision>
  <dcterms:created xsi:type="dcterms:W3CDTF">2016-09-06T12:02:22Z</dcterms:created>
  <dcterms:modified xsi:type="dcterms:W3CDTF">2020-10-27T17:18:39Z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OK Document</vt:lpwstr>
  </property>
  <property fmtid="{D5CDD505-2E9C-101B-9397-08002B2CF9AE}" pid="3" name="ContentTypeId">
    <vt:lpwstr>0x0101006A759CC3617D4A198264873379924809007A1E2605DCD38D45AFD65C9D5303E4F7</vt:lpwstr>
  </property>
  <property fmtid="{D5CDD505-2E9C-101B-9397-08002B2CF9AE}" pid="4" name="TaxKeyword">
    <vt:lpwstr/>
  </property>
</Properties>
</file>