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7"/>
  </p:notesMasterIdLst>
  <p:sldIdLst>
    <p:sldId id="256" r:id="rId3"/>
    <p:sldId id="263" r:id="rId4"/>
    <p:sldId id="264" r:id="rId5"/>
    <p:sldId id="265" r:id="rId6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8"/>
    </p:embeddedFont>
    <p:embeddedFont>
      <p:font typeface="MS PGothic" panose="020B0600070205080204" pitchFamily="34" charset="-128"/>
      <p:regular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 snapToObjects="1"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8471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2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32162E-5493-4DA9-AE69-36DE1DBA92BD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92256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C2E85E-8D78-4180-BE5D-4B50E3412FE8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70774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F4EC8C-7181-4B1B-B0DF-0DD1CDF00808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31020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B3A5EF-C1D2-4581-80D5-D358B7777B3A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74303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E5748C-DF45-44D1-921F-DFE524277A91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84897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BD5DAC-1AF5-485A-8659-EEF77A48D65A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11058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A77C59-236F-4C67-9EE4-D9447447FB92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864927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62EC50-C03C-4CD7-BD6B-1DE0608F5527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47403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B3B8AD-178B-4E3D-9095-3A6018803E0C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42139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A58E91-C772-4ABC-8168-02FE4102D1F1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01743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E39B19-6D18-4829-8F60-375465AFE44A}" type="slidenum">
              <a:rPr lang="fi-FI" altLang="fi-FI" sz="2400" i="1" kern="1200">
                <a:latin typeface="Lucida Grande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33815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200" i="0" kern="1200" dirty="0">
                <a:solidFill>
                  <a:srgbClr val="FFFFFF"/>
                </a:solidFill>
                <a:latin typeface="Verdana" pitchFamily="34" charset="0"/>
              </a:rPr>
              <a:t>Idea 02 – Etiikka</a:t>
            </a:r>
          </a:p>
        </p:txBody>
      </p:sp>
    </p:spTree>
    <p:extLst>
      <p:ext uri="{BB962C8B-B14F-4D97-AF65-F5344CB8AC3E}">
        <p14:creationId xmlns:p14="http://schemas.microsoft.com/office/powerpoint/2010/main" val="22846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467269" y="2598761"/>
            <a:ext cx="467673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Luku 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lang="fi-FI" sz="24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Hyve-etiikka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Mitä hyve-etiikka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i-FI" dirty="0"/>
              <a:t>Normatiivisen etiikan suuntaus, jonka mukaan eettisen toiminnan kannalta ratkaisevia eivät ole yksittäiset teot, vaan </a:t>
            </a:r>
            <a:r>
              <a:rPr lang="fi-FI" b="1" dirty="0"/>
              <a:t>hyveiden</a:t>
            </a:r>
            <a:r>
              <a:rPr lang="fi-FI" dirty="0"/>
              <a:t> toteuttaminen</a:t>
            </a:r>
            <a:r>
              <a:rPr lang="fi-FI" dirty="0" smtClean="0"/>
              <a:t>. Hyveitä noudattamalla muututaan hyveelliseksi ihmiseksi.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</a:pPr>
            <a:r>
              <a:rPr lang="fi-FI" dirty="0"/>
              <a:t>Mitä hyveet ovat?</a:t>
            </a:r>
          </a:p>
          <a:p>
            <a:pPr lvl="1">
              <a:spcBef>
                <a:spcPts val="0"/>
              </a:spcBef>
            </a:pPr>
            <a:r>
              <a:rPr lang="fi-FI" dirty="0"/>
              <a:t>ihmisen hyviä ominaisuuksia, luonteenpiirteitä</a:t>
            </a:r>
          </a:p>
          <a:p>
            <a:pPr lvl="1">
              <a:spcBef>
                <a:spcPts val="0"/>
              </a:spcBef>
            </a:pPr>
            <a:r>
              <a:rPr lang="fi-FI" dirty="0"/>
              <a:t>esimerkiksi kohtuullisuus, viisaus, </a:t>
            </a:r>
            <a:r>
              <a:rPr lang="fi-FI" dirty="0" smtClean="0"/>
              <a:t>rohkeus</a:t>
            </a:r>
            <a:endParaRPr lang="fi-FI" dirty="0"/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 err="1" smtClean="0"/>
              <a:t>Kaardinaalihyveet</a:t>
            </a:r>
            <a:r>
              <a:rPr lang="fi-FI" b="1" dirty="0" smtClean="0"/>
              <a:t>: </a:t>
            </a:r>
            <a:r>
              <a:rPr lang="fi-FI" dirty="0" smtClean="0"/>
              <a:t>kohtuullisuus, oikeamielisyys, viisaus ja rohkeus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 smtClean="0"/>
              <a:t>Stoalaiset hyveet</a:t>
            </a:r>
            <a:r>
              <a:rPr lang="fi-FI" dirty="0" smtClean="0"/>
              <a:t>: esim. tyyneys tilanteesta riippumatta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 smtClean="0"/>
              <a:t>Kristilliset hyveet</a:t>
            </a:r>
            <a:r>
              <a:rPr lang="fi-FI" dirty="0" smtClean="0"/>
              <a:t>: usko, toivo ja rakkaus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 smtClean="0"/>
              <a:t>Porvarilliset hyveet</a:t>
            </a:r>
            <a:r>
              <a:rPr lang="fi-FI" dirty="0" smtClean="0"/>
              <a:t>: säästäväisyys ja ahkeruus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 smtClean="0"/>
              <a:t>Kansalaishyveet:</a:t>
            </a:r>
            <a:r>
              <a:rPr lang="fi-FI" dirty="0" smtClean="0"/>
              <a:t> rehellisyys ja lainkuuliaisuus</a:t>
            </a:r>
          </a:p>
          <a:p>
            <a:pPr marL="457200" lvl="1" indent="0">
              <a:spcBef>
                <a:spcPts val="0"/>
              </a:spcBef>
              <a:buNone/>
            </a:pPr>
            <a:endParaRPr lang="fi-FI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fi-FI" dirty="0" smtClean="0"/>
              <a:t>Hyveellisessä ihmisessä kaikkien hyveiden on vaikutettava yhtä aikaa</a:t>
            </a:r>
          </a:p>
        </p:txBody>
      </p:sp>
    </p:spTree>
    <p:extLst>
      <p:ext uri="{BB962C8B-B14F-4D97-AF65-F5344CB8AC3E}">
        <p14:creationId xmlns:p14="http://schemas.microsoft.com/office/powerpoint/2010/main" val="748328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Aristoteleen etiikka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i-FI" dirty="0"/>
              <a:t>Tärkein hyve-etiikan edustaja on antiikin filosofi Aristoteles.</a:t>
            </a:r>
          </a:p>
          <a:p>
            <a:pPr lvl="0">
              <a:spcBef>
                <a:spcPts val="0"/>
              </a:spcBef>
            </a:pPr>
            <a:endParaRPr lang="fi-FI" dirty="0"/>
          </a:p>
          <a:p>
            <a:pPr lvl="0">
              <a:spcBef>
                <a:spcPts val="0"/>
              </a:spcBef>
            </a:pPr>
            <a:r>
              <a:rPr lang="fi-FI" dirty="0"/>
              <a:t>Moraalisen toiminnan kannalta tärkeää on käytännöllinen järki.</a:t>
            </a:r>
          </a:p>
          <a:p>
            <a:pPr lvl="0">
              <a:spcBef>
                <a:spcPts val="0"/>
              </a:spcBef>
            </a:pPr>
            <a:endParaRPr lang="fi-FI" dirty="0"/>
          </a:p>
          <a:p>
            <a:pPr lvl="0">
              <a:spcBef>
                <a:spcPts val="0"/>
              </a:spcBef>
            </a:pPr>
            <a:r>
              <a:rPr lang="fi-FI" dirty="0"/>
              <a:t>Viisas ihminen soveltaa moraalisia sääntöjä omaan tilanteeseen</a:t>
            </a:r>
            <a:r>
              <a:rPr lang="fi-FI" dirty="0" smtClean="0"/>
              <a:t>.</a:t>
            </a:r>
          </a:p>
          <a:p>
            <a:pPr lvl="0">
              <a:spcBef>
                <a:spcPts val="0"/>
              </a:spcBef>
            </a:pPr>
            <a:r>
              <a:rPr lang="fi-FI" dirty="0" smtClean="0"/>
              <a:t>Myös Aristoteleen mielestä hyveelliseksi tullaan noudattamalla hyveitä.</a:t>
            </a:r>
          </a:p>
          <a:p>
            <a:pPr lvl="0">
              <a:spcBef>
                <a:spcPts val="0"/>
              </a:spcBef>
            </a:pPr>
            <a:r>
              <a:rPr lang="fi-FI" dirty="0" smtClean="0"/>
              <a:t>Tärkein hyve on kohtuullisuus, sillä kaikki hyveet liiallisena tai liian vähäisenä ovat paheita.</a:t>
            </a:r>
          </a:p>
          <a:p>
            <a:pPr lvl="0">
              <a:spcBef>
                <a:spcPts val="0"/>
              </a:spcBef>
            </a:pPr>
            <a:r>
              <a:rPr lang="fi-FI" dirty="0" smtClean="0"/>
              <a:t>Lisäksi hyveellisessä ihmisessä kaikkien hyveiden täytyy vaikuttaa yhtä aikaa.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9680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Aristoteleen etiikka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fi-FI" dirty="0"/>
              <a:t>Elämän päämäärä on </a:t>
            </a:r>
            <a:r>
              <a:rPr lang="fi-FI" dirty="0" err="1"/>
              <a:t>eudaimonia</a:t>
            </a:r>
            <a:r>
              <a:rPr lang="fi-FI" dirty="0"/>
              <a:t> eli onnellisuus.</a:t>
            </a:r>
          </a:p>
          <a:p>
            <a:pPr lvl="0">
              <a:spcBef>
                <a:spcPts val="0"/>
              </a:spcBef>
            </a:pPr>
            <a:endParaRPr lang="fi-FI" dirty="0"/>
          </a:p>
          <a:p>
            <a:pPr lvl="0">
              <a:spcBef>
                <a:spcPts val="0"/>
              </a:spcBef>
            </a:pPr>
            <a:r>
              <a:rPr lang="fi-FI" dirty="0"/>
              <a:t>Miten siihen päästään? &gt;&gt; toteuttamalla ihmisen tarkoitus</a:t>
            </a:r>
          </a:p>
          <a:p>
            <a:pPr lvl="0">
              <a:spcBef>
                <a:spcPts val="0"/>
              </a:spcBef>
            </a:pPr>
            <a:endParaRPr lang="fi-FI" dirty="0"/>
          </a:p>
          <a:p>
            <a:pPr lvl="0">
              <a:spcBef>
                <a:spcPts val="0"/>
              </a:spcBef>
            </a:pPr>
            <a:r>
              <a:rPr lang="fi-FI" dirty="0"/>
              <a:t>Mikä tämä tarkoitus on? &gt;&gt; poikkeuksellinen kyky </a:t>
            </a:r>
            <a:r>
              <a:rPr lang="fi-FI" dirty="0" smtClean="0"/>
              <a:t>ajatella, niinpä ihmisen täytyy toteuttaa omaa tarkoitustaan käyttämällä järkeä – miettimällä, pohtimalla ja </a:t>
            </a:r>
            <a:r>
              <a:rPr lang="fi-FI" dirty="0" err="1" smtClean="0"/>
              <a:t>filosofioimalla</a:t>
            </a:r>
            <a:r>
              <a:rPr lang="fi-FI" smtClean="0"/>
              <a:t>.</a:t>
            </a:r>
            <a:endParaRPr lang="fi-FI" dirty="0"/>
          </a:p>
          <a:p>
            <a:pPr lvl="0">
              <a:spcBef>
                <a:spcPts val="0"/>
              </a:spcBef>
            </a:pPr>
            <a:endParaRPr lang="fi-FI" dirty="0"/>
          </a:p>
          <a:p>
            <a:pPr lvl="0">
              <a:spcBef>
                <a:spcPts val="0"/>
              </a:spcBef>
            </a:pPr>
            <a:r>
              <a:rPr lang="fi-FI" dirty="0"/>
              <a:t>Mitä mieltä olet Aristoteleen ajatuksista?</a:t>
            </a:r>
          </a:p>
        </p:txBody>
      </p:sp>
    </p:spTree>
    <p:extLst>
      <p:ext uri="{BB962C8B-B14F-4D97-AF65-F5344CB8AC3E}">
        <p14:creationId xmlns:p14="http://schemas.microsoft.com/office/powerpoint/2010/main" val="2082155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201</Words>
  <Application>Microsoft Office PowerPoint</Application>
  <PresentationFormat>On-screen Show (4:3)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MS PGothic</vt:lpstr>
      <vt:lpstr>Geneva</vt:lpstr>
      <vt:lpstr>Merriweather Sans</vt:lpstr>
      <vt:lpstr>Arial</vt:lpstr>
      <vt:lpstr>MS PGothic</vt:lpstr>
      <vt:lpstr>Lucida Grande</vt:lpstr>
      <vt:lpstr>Verdana</vt:lpstr>
      <vt:lpstr>Calibri</vt:lpstr>
      <vt:lpstr>Office-teema</vt:lpstr>
      <vt:lpstr>Blank Presentation</vt:lpstr>
      <vt:lpstr>PowerPoint Presentation</vt:lpstr>
      <vt:lpstr>Mitä hyve-etiikka on?</vt:lpstr>
      <vt:lpstr>Aristoteleen etiikka 1/2</vt:lpstr>
      <vt:lpstr>Aristoteleen etiikka 2/2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Rakkolainen Mari</dc:creator>
  <cp:lastModifiedBy>Minna</cp:lastModifiedBy>
  <cp:revision>18</cp:revision>
  <dcterms:modified xsi:type="dcterms:W3CDTF">2020-08-20T15:57:16Z</dcterms:modified>
</cp:coreProperties>
</file>