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/>
              <a:t>Muokkaa alaotsikon perustyyliä napsautt.</a:t>
            </a:r>
            <a:endParaRPr kumimoji="0" lang="en-US"/>
          </a:p>
        </p:txBody>
      </p:sp>
      <p:sp>
        <p:nvSpPr>
          <p:cNvPr id="28" name="Päivämäärän paikkamerkki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668C6BA-177D-4989-9C50-697661250D61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17" name="Alatunnisteen paikkamerk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10" name="Suorakulmi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uorakulmi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Suorakulmi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Suorakulmi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 yhdysviiv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uora yhdysviiv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uora yhdysviiv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uora yhdysviiv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uora yhdysviiv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uora yhdysviiv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Suorakulmi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i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i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i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i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i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Dian numeron paikkamerkki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665E836-FD8D-4A46-856A-17C56E8F55A3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C6BA-177D-4989-9C50-697661250D61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E836-FD8D-4A46-856A-17C56E8F55A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C6BA-177D-4989-9C50-697661250D61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E836-FD8D-4A46-856A-17C56E8F55A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68C6BA-177D-4989-9C50-697661250D61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65E836-FD8D-4A46-856A-17C56E8F55A3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668C6BA-177D-4989-9C50-697661250D61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9" name="Suorakulmi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uorakulmi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kulmi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uorakulmi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uora yhdysviiv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uora yhdysviiv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uora yhdysviiv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uora yhdysviiv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uora yhdysviiv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uorakulmi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i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i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i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i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i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uora yhdysviiv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665E836-FD8D-4A46-856A-17C56E8F55A3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C6BA-177D-4989-9C50-697661250D61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E836-FD8D-4A46-856A-17C56E8F55A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C6BA-177D-4989-9C50-697661250D61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E836-FD8D-4A46-856A-17C56E8F55A3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13" name="Sisällön paikkamerkk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14" name="Tekstin paikkamerkki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68C6BA-177D-4989-9C50-697661250D61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65E836-FD8D-4A46-856A-17C56E8F55A3}" type="slidenum">
              <a:rPr lang="fi-FI" smtClean="0"/>
              <a:t>‹#›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C6BA-177D-4989-9C50-697661250D61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E836-FD8D-4A46-856A-17C56E8F55A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 yhdysviiv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8" name="Suora yhdysviiv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uora yhdysviiv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uorakulmi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uora yhdysviiv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i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isällön paikkamerkk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21" name="Päivämäärän paikkamerkki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68C6BA-177D-4989-9C50-697661250D61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22" name="Dian numeron paikkamerkki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65E836-FD8D-4A46-856A-17C56E8F55A3}" type="slidenum">
              <a:rPr lang="fi-FI" smtClean="0"/>
              <a:t>‹#›</a:t>
            </a:fld>
            <a:endParaRPr lang="fi-FI"/>
          </a:p>
        </p:txBody>
      </p:sp>
      <p:sp>
        <p:nvSpPr>
          <p:cNvPr id="23" name="Alatunnisteen paikkamerk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i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i-FI"/>
              <a:t>Lisää kuva napsauttamalla kuvaketta</a:t>
            </a:r>
            <a:endParaRPr kumimoji="0"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10" name="Suora yhdysviiv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Suorakulmi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uora yhdysviiv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uora yhdysviiv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uora yhdysviiv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äivämäärän paikkamerkki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68C6BA-177D-4989-9C50-697661250D61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65E836-FD8D-4A46-856A-17C56E8F55A3}" type="slidenum">
              <a:rPr lang="fi-FI" smtClean="0"/>
              <a:t>‹#›</a:t>
            </a:fld>
            <a:endParaRPr lang="fi-FI"/>
          </a:p>
        </p:txBody>
      </p:sp>
      <p:sp>
        <p:nvSpPr>
          <p:cNvPr id="21" name="Alatunnisteen paikkamerk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ora yhdysviiv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Otsikon paikkamerkki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13" name="Tekstin paikkamerkki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/>
              <a:t>Muokkaa tekstin perustyylejä napsauttamalla</a:t>
            </a:r>
          </a:p>
          <a:p>
            <a:pPr lvl="1" eaLnBrk="1" latinLnBrk="0" hangingPunct="1"/>
            <a:r>
              <a:rPr kumimoji="0" lang="fi-FI"/>
              <a:t>toinen taso</a:t>
            </a:r>
          </a:p>
          <a:p>
            <a:pPr lvl="2" eaLnBrk="1" latinLnBrk="0" hangingPunct="1"/>
            <a:r>
              <a:rPr kumimoji="0" lang="fi-FI"/>
              <a:t>kolmas taso</a:t>
            </a:r>
          </a:p>
          <a:p>
            <a:pPr lvl="3" eaLnBrk="1" latinLnBrk="0" hangingPunct="1"/>
            <a:r>
              <a:rPr kumimoji="0" lang="fi-FI"/>
              <a:t>neljäs taso</a:t>
            </a:r>
          </a:p>
          <a:p>
            <a:pPr lvl="4" eaLnBrk="1" latinLnBrk="0" hangingPunct="1"/>
            <a:r>
              <a:rPr kumimoji="0" lang="fi-FI"/>
              <a:t>viides taso</a:t>
            </a:r>
            <a:endParaRPr kumimoji="0" lang="en-US"/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668C6BA-177D-4989-9C50-697661250D61}" type="datetimeFigureOut">
              <a:rPr lang="fi-FI" smtClean="0"/>
              <a:t>1.9.2023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uora yhdysviiv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uorakulmi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 yhdysviiv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i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Dian numeron paikkamerkki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665E836-FD8D-4A46-856A-17C56E8F55A3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0" u="sng" dirty="0"/>
              <a:t>SOVELTAVA ETIIKKA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72070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467544" y="188640"/>
            <a:ext cx="7395592" cy="6120680"/>
          </a:xfrm>
        </p:spPr>
        <p:txBody>
          <a:bodyPr/>
          <a:lstStyle/>
          <a:p>
            <a:r>
              <a:rPr lang="fi-FI" dirty="0"/>
              <a:t>Soveltava etiikka tarkastelee erilaisia elämänalueita, joihin liittyy eettisiä kysymyksenasetteluja</a:t>
            </a:r>
          </a:p>
          <a:p>
            <a:r>
              <a:rPr lang="fi-FI" dirty="0"/>
              <a:t>Eettisen perustietouden soveltaminen käytännön moraalikysymyksiin</a:t>
            </a:r>
          </a:p>
          <a:p>
            <a:r>
              <a:rPr lang="fi-FI" dirty="0"/>
              <a:t>Arkipäivän kysymyksiä voidaan tarkastella ensiksikin perinteisten etiikan teorioiden näkökulmasta</a:t>
            </a:r>
          </a:p>
          <a:p>
            <a:r>
              <a:rPr lang="fi-FI" dirty="0"/>
              <a:t>Joidenkin mielestä soveltavassa etiikassa on tärkeämpää pyrkiä ratkaisemaan ongelmia kulloisenkin tilanteen ehdoilla ja erityisen tärkeää on argumentaation ja käsitteiden selventäminen</a:t>
            </a:r>
          </a:p>
          <a:p>
            <a:r>
              <a:rPr lang="fi-FI" dirty="0"/>
              <a:t>Ongelmien ratkaisuun keskittyvä lähestymistapa lähtee jostakin selkeästi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305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539552" y="404664"/>
            <a:ext cx="7385248" cy="6069288"/>
          </a:xfrm>
        </p:spPr>
        <p:txBody>
          <a:bodyPr/>
          <a:lstStyle/>
          <a:p>
            <a:r>
              <a:rPr lang="fi-FI" dirty="0"/>
              <a:t>Rajatusta ongelmasta ja tätä kysymystä tarkastellaan kartoittamalla argumentteja asian puolesta ja sitä vastaan</a:t>
            </a:r>
          </a:p>
          <a:p>
            <a:r>
              <a:rPr lang="fi-FI" dirty="0"/>
              <a:t>Lisäksi arvioidaan argumenttien pätevyyttä: johdonmukaisuus, ristiriidattomuus, puolueettomuus ja yleinen hyväksyttävyys</a:t>
            </a:r>
          </a:p>
          <a:p>
            <a:r>
              <a:rPr lang="fi-FI" dirty="0"/>
              <a:t>Pyrkimyksenä on löytää ratkaisuehdotus, joka on johdonmukainen, järkevästi perusteltu ja juuri kyseiseen tilanteeseen parhaiten soveltuva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841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rkkeri">
  <a:themeElements>
    <a:clrScheme name="Erkkeri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Erkkeri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rkkeri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</TotalTime>
  <Words>96</Words>
  <Application>Microsoft Office PowerPoint</Application>
  <PresentationFormat>Näytössä katseltava diaesitys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Century Schoolbook</vt:lpstr>
      <vt:lpstr>Wingdings</vt:lpstr>
      <vt:lpstr>Wingdings 2</vt:lpstr>
      <vt:lpstr>Erkkeri</vt:lpstr>
      <vt:lpstr>SOVELTAVA ETIIKKA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SOVELTAVA ETIIKKA</dc:title>
  <dc:creator>Minna</dc:creator>
  <cp:lastModifiedBy>Kaartinen Minna</cp:lastModifiedBy>
  <cp:revision>3</cp:revision>
  <dcterms:created xsi:type="dcterms:W3CDTF">2012-03-26T16:59:45Z</dcterms:created>
  <dcterms:modified xsi:type="dcterms:W3CDTF">2023-09-01T06:53:31Z</dcterms:modified>
</cp:coreProperties>
</file>