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18" d="100"/>
          <a:sy n="18" d="100"/>
        </p:scale>
        <p:origin x="29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19605-7E96-A04D-B6D1-477CA8D32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473199-B326-D54F-A946-C1786B59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E893FE-6F96-524B-91C8-16C86AFF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5A00E-1956-E54F-BC0E-EE2CAADB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7C7C3F-4104-B94A-B7E5-B17CBEDA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5D2687-75EA-6746-8D8F-709E614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E76D3F7-ABB4-9D4C-8046-3C88F7127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1B9D02-8146-0D4A-9ADD-7E7CB977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E6219E-CD1C-9347-B022-953B31D8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2BF0A-8D45-5846-9BDC-C00CD372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46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98250B9-AD96-DD48-B4B8-711762E19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9B0C56-7DB9-6049-8788-1C22665B5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9BB7B0-13FE-CF42-93F7-07FB3B53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AF9FD7-5203-8A4F-BE2F-76048C80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B04B7D-05BB-8B4A-9727-717A647A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90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8F1C0-1CA8-DF4C-BBD5-A7E215E8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C6153-1251-CA47-813D-5605876D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C118CC-ADB8-A54A-A1E3-D554F32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4138EC-5245-C44F-BCF0-45E4715A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4B5EC6-7214-3C45-BFB2-94F43371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69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7AB79-34AB-354C-A860-8B0FCC60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0F9633-3FC4-8449-9A03-FF146BCB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91D73-0F0D-6C40-B830-76122853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306DEF-5DAF-D44D-B76F-2E2B598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F4DB2B-18CF-854A-AC0D-4DC6DD67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82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5EF71-C49B-0C44-81CF-21120E3D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9C223-F0C1-EB48-AD9F-4203BB1BD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770F8C-C61E-8A45-9F37-F45CCED60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8D8762-A5D1-BE43-B470-4FB1C6E5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FB70EA-5CAD-F34B-A33D-04D1228D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276777-2824-DE41-BE81-9C4AF99C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8814C-73D2-D54D-A106-1E83DBEE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875D04-6578-5049-A696-367BDFE7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239F220-5CD8-5042-A925-B64D3B36C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89BA41E-D349-AA40-A4AB-1AABF907F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01B7EEF-6045-6441-B8D7-ED559F3C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B822E10-128C-2E4B-AD8D-3AAEDF40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119EA1-935F-0C44-97FE-F85AEFF9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777AD0B-B0C3-4B40-9899-8F123BAF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3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ACA60-B504-EA43-914E-C349A8C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735822-86EC-9C44-82D5-7EEC9510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B860A5-8AC1-9A4B-9F80-32A3D122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15963A-4C8D-E444-AB07-5C5FEB2C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60BB15-A8E1-C441-9798-0AC0ABFA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460A578-F3C2-1F4E-931B-D4959D4A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BA3D1B-58F2-D14E-9008-366F661D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23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45CE1-4DD4-554C-A373-C1AF0F86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3B8B2-239A-3C43-A1D7-A3ADBC39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BF8580-DE6A-B74B-BCC1-57825903F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76970B-1D5A-2E46-8294-73F0323A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B46D79-216A-8F49-AC63-43722858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FBF1C1-7D4A-8A43-B1B5-A6D182E7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9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FD74A-2C98-3D48-9964-C1D060E4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23F452-9EFF-9A40-B025-B562A4DB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A1B739-07F6-2345-A64B-54EC2BEBC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C09221-DAE7-BE41-8155-3A253B1F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F0AA85-66D4-144F-876A-9973AED4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7B05F2-3A46-3B46-9F26-E0CEE280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1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ECD83C8-3A1E-0649-AB16-400D35CA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367631-218B-8E4A-8DE6-7D77C9B8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585276-6C17-754A-87B9-4544519EE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BFCC55-C56C-384D-A5AA-7650D3B65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934286-CEFD-2541-B633-D25581319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99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1F702-6856-5F4D-A5FB-D8A1D6E4D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709" y="2713203"/>
            <a:ext cx="9144000" cy="1894314"/>
          </a:xfrm>
        </p:spPr>
        <p:txBody>
          <a:bodyPr>
            <a:normAutofit/>
          </a:bodyPr>
          <a:lstStyle/>
          <a:p>
            <a:r>
              <a:rPr lang="fi-FI" dirty="0"/>
              <a:t>2 Yhteiskuntasopimus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490025-B0D0-4647-8564-B0583784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15085"/>
            <a:ext cx="9144000" cy="1655762"/>
          </a:xfrm>
        </p:spPr>
        <p:txBody>
          <a:bodyPr>
            <a:normAutofit/>
          </a:bodyPr>
          <a:lstStyle/>
          <a:p>
            <a:r>
              <a:rPr lang="fi-FI" sz="3600" dirty="0"/>
              <a:t>Keskeiset asiat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76669E8-38CF-884D-8BD3-B30ACF23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423434-B651-6047-AC10-E507B353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84" y="901340"/>
            <a:ext cx="4839630" cy="1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7C924A-2544-4E45-AE32-17B79AD6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dirty="0" err="1"/>
              <a:t>Hobbesin</a:t>
            </a:r>
            <a:r>
              <a:rPr lang="fi-FI" dirty="0"/>
              <a:t> ihanneyhteiskunta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6DDD7A5-99AD-4627-6168-20BAF8865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364ACD-A1F4-9D48-8D13-9618AFF5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lvl="0"/>
            <a:r>
              <a:rPr lang="fi-FI" sz="1700"/>
              <a:t>Koska luonnontilassa ihminen on ihmiselle susi, siitä päästävä pois.</a:t>
            </a:r>
          </a:p>
          <a:p>
            <a:pPr lvl="0"/>
            <a:r>
              <a:rPr lang="fi-FI" sz="1700"/>
              <a:t>Yhteiskuntasopimus keino luoda turvallinen yhteisö.</a:t>
            </a:r>
          </a:p>
          <a:p>
            <a:pPr lvl="0"/>
            <a:r>
              <a:rPr lang="fi-FI" sz="1700"/>
              <a:t>Ihmiset järjellisiä ja kykeneviä solmimaan sopimuksen.</a:t>
            </a:r>
          </a:p>
          <a:p>
            <a:pPr lvl="0"/>
            <a:r>
              <a:rPr lang="fi-FI" sz="1700"/>
              <a:t>Valta annetaan suvereenille.</a:t>
            </a:r>
          </a:p>
          <a:p>
            <a:pPr lvl="0"/>
            <a:r>
              <a:rPr lang="fi-FI" sz="1700"/>
              <a:t>Suvereenin valta absoluuttista, jakamatonta.</a:t>
            </a:r>
          </a:p>
          <a:p>
            <a:pPr lvl="0"/>
            <a:r>
              <a:rPr lang="fi-FI" sz="1700"/>
              <a:t>Suvereenilla maallinen ja hengellinen valta.</a:t>
            </a:r>
          </a:p>
          <a:p>
            <a:pPr lvl="0"/>
            <a:r>
              <a:rPr lang="fi-FI" sz="1700"/>
              <a:t>Suvereenin suojeltava yksilöitä.</a:t>
            </a:r>
          </a:p>
          <a:p>
            <a:pPr lvl="0"/>
            <a:r>
              <a:rPr lang="fi-FI" sz="1700"/>
              <a:t>Hobbes hyväksyy aristokratian ja demokratian, mutta monarkia paras malli.</a:t>
            </a:r>
          </a:p>
          <a:p>
            <a:pPr marL="0" indent="0">
              <a:buNone/>
            </a:pPr>
            <a:endParaRPr lang="fi-FI" sz="17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AB52E90-31B6-6D44-8E08-5FF399AD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9D5A42-B20A-AB45-96FD-DF4EB017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Locken teoria yhteiskuntasopimuksesta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6A9BE8E0-F050-004F-B85A-3F1B689F89D1}"/>
              </a:ext>
            </a:extLst>
          </p:cNvPr>
          <p:cNvSpPr txBox="1">
            <a:spLocks/>
          </p:cNvSpPr>
          <p:nvPr/>
        </p:nvSpPr>
        <p:spPr>
          <a:xfrm>
            <a:off x="400050" y="2172430"/>
            <a:ext cx="5562736" cy="420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 err="1"/>
              <a:t>Ihmisillä</a:t>
            </a:r>
            <a:r>
              <a:rPr lang="en-US" sz="1800" dirty="0"/>
              <a:t> </a:t>
            </a:r>
            <a:r>
              <a:rPr lang="en-US" sz="1800" dirty="0" err="1"/>
              <a:t>luonnollisia</a:t>
            </a:r>
            <a:r>
              <a:rPr lang="en-US" sz="1800" dirty="0"/>
              <a:t> </a:t>
            </a:r>
            <a:r>
              <a:rPr lang="en-US" sz="1800" dirty="0" err="1"/>
              <a:t>oikeuksia</a:t>
            </a:r>
            <a:r>
              <a:rPr lang="en-US" sz="1800" dirty="0"/>
              <a:t> ja </a:t>
            </a:r>
            <a:r>
              <a:rPr lang="en-US" sz="1800" dirty="0" err="1"/>
              <a:t>velvollisuuksia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Luonnontilassa</a:t>
            </a:r>
            <a:r>
              <a:rPr lang="en-US" sz="1800" dirty="0"/>
              <a:t> </a:t>
            </a:r>
            <a:r>
              <a:rPr lang="en-US" sz="1800" dirty="0" err="1"/>
              <a:t>vallitsee</a:t>
            </a:r>
            <a:r>
              <a:rPr lang="en-US" sz="1800" dirty="0"/>
              <a:t> </a:t>
            </a:r>
            <a:r>
              <a:rPr lang="en-US" sz="1800" dirty="0" err="1"/>
              <a:t>luonnollinen</a:t>
            </a:r>
            <a:r>
              <a:rPr lang="en-US" sz="1800" dirty="0"/>
              <a:t> </a:t>
            </a:r>
            <a:r>
              <a:rPr lang="en-US" sz="1800" dirty="0" err="1"/>
              <a:t>laki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Yhteiskuntasopimuksen</a:t>
            </a:r>
            <a:r>
              <a:rPr lang="en-US" sz="1800" dirty="0"/>
              <a:t> </a:t>
            </a:r>
            <a:r>
              <a:rPr lang="en-US" sz="1800" dirty="0" err="1"/>
              <a:t>myötä</a:t>
            </a:r>
            <a:r>
              <a:rPr lang="en-US" sz="1800" dirty="0"/>
              <a:t> </a:t>
            </a:r>
            <a:r>
              <a:rPr lang="en-US" sz="1800" dirty="0" err="1"/>
              <a:t>syntyy</a:t>
            </a:r>
            <a:r>
              <a:rPr lang="en-US" sz="1800" dirty="0"/>
              <a:t> </a:t>
            </a:r>
            <a:r>
              <a:rPr lang="en-US" sz="1800" dirty="0" err="1"/>
              <a:t>ihmisten</a:t>
            </a:r>
            <a:r>
              <a:rPr lang="en-US" sz="1800" dirty="0"/>
              <a:t> </a:t>
            </a:r>
            <a:r>
              <a:rPr lang="en-US" sz="1800" dirty="0" err="1"/>
              <a:t>säätämiä</a:t>
            </a:r>
            <a:r>
              <a:rPr lang="en-US" sz="1800" dirty="0"/>
              <a:t> </a:t>
            </a:r>
            <a:r>
              <a:rPr lang="en-US" sz="1800" dirty="0" err="1"/>
              <a:t>lakeja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Lakien</a:t>
            </a:r>
            <a:r>
              <a:rPr lang="en-US" sz="1800" dirty="0"/>
              <a:t> </a:t>
            </a:r>
            <a:r>
              <a:rPr lang="en-US" sz="1800" dirty="0" err="1"/>
              <a:t>tarkoituksena</a:t>
            </a:r>
            <a:r>
              <a:rPr lang="en-US" sz="1800" dirty="0"/>
              <a:t> on </a:t>
            </a:r>
            <a:r>
              <a:rPr lang="en-US" sz="1800" dirty="0" err="1"/>
              <a:t>turvata</a:t>
            </a:r>
            <a:r>
              <a:rPr lang="en-US" sz="1800" dirty="0"/>
              <a:t> </a:t>
            </a:r>
            <a:r>
              <a:rPr lang="en-US" sz="1800" dirty="0" err="1"/>
              <a:t>luonnollisen</a:t>
            </a:r>
            <a:r>
              <a:rPr lang="en-US" sz="1800" dirty="0"/>
              <a:t> lain ja </a:t>
            </a:r>
            <a:r>
              <a:rPr lang="en-US" sz="1800" dirty="0" err="1"/>
              <a:t>oikeuksien</a:t>
            </a:r>
            <a:r>
              <a:rPr lang="en-US" sz="1800" dirty="0"/>
              <a:t> </a:t>
            </a:r>
            <a:r>
              <a:rPr lang="en-US" sz="1800" dirty="0" err="1"/>
              <a:t>toteutuminen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Poliittinen</a:t>
            </a:r>
            <a:r>
              <a:rPr lang="en-US" sz="1800" dirty="0"/>
              <a:t> </a:t>
            </a:r>
            <a:r>
              <a:rPr lang="en-US" sz="1800" dirty="0" err="1"/>
              <a:t>valta</a:t>
            </a:r>
            <a:r>
              <a:rPr lang="en-US" sz="1800" dirty="0"/>
              <a:t> </a:t>
            </a:r>
            <a:r>
              <a:rPr lang="en-US" sz="1800" dirty="0" err="1"/>
              <a:t>perustuu</a:t>
            </a:r>
            <a:r>
              <a:rPr lang="en-US" sz="1800" dirty="0"/>
              <a:t> </a:t>
            </a:r>
            <a:r>
              <a:rPr lang="en-US" sz="1800" dirty="0" err="1"/>
              <a:t>kansan</a:t>
            </a:r>
            <a:r>
              <a:rPr lang="en-US" sz="1800" dirty="0"/>
              <a:t> </a:t>
            </a:r>
            <a:r>
              <a:rPr lang="en-US" sz="1800" dirty="0" err="1"/>
              <a:t>luottamukseen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Perustuslaki</a:t>
            </a:r>
            <a:r>
              <a:rPr lang="en-US" sz="1800" dirty="0"/>
              <a:t> </a:t>
            </a:r>
            <a:r>
              <a:rPr lang="en-US" sz="1800" dirty="0" err="1"/>
              <a:t>säätää</a:t>
            </a:r>
            <a:r>
              <a:rPr lang="en-US" sz="1800" dirty="0"/>
              <a:t> </a:t>
            </a:r>
            <a:r>
              <a:rPr lang="en-US" sz="1800" dirty="0" err="1"/>
              <a:t>valtiomuodon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Kansalaisten</a:t>
            </a:r>
            <a:r>
              <a:rPr lang="en-US" sz="1800" dirty="0"/>
              <a:t> on </a:t>
            </a:r>
            <a:r>
              <a:rPr lang="en-US" sz="1800" dirty="0" err="1"/>
              <a:t>alistuttava</a:t>
            </a:r>
            <a:r>
              <a:rPr lang="en-US" sz="1800" dirty="0"/>
              <a:t> </a:t>
            </a:r>
            <a:r>
              <a:rPr lang="en-US" sz="1800" dirty="0" err="1"/>
              <a:t>lakien</a:t>
            </a:r>
            <a:r>
              <a:rPr lang="en-US" sz="1800" dirty="0"/>
              <a:t> </a:t>
            </a:r>
            <a:r>
              <a:rPr lang="en-US" sz="1800" dirty="0" err="1"/>
              <a:t>noudattamiseen</a:t>
            </a:r>
            <a:r>
              <a:rPr lang="en-US" sz="1800" dirty="0"/>
              <a:t>.</a:t>
            </a:r>
          </a:p>
          <a:p>
            <a:pPr lvl="0"/>
            <a:endParaRPr lang="en-US" sz="17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12A1B5-E7A2-6CD6-B63C-A4413AC65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51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25B0FB3-B9C8-CD47-911E-7C705B2D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7658" y="615276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FF8FD9-8055-014E-8E7E-BA17FC1D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Rousseaun ihanneyhteiskunta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4BE9087-CD2D-2711-BF71-2A2400E94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5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F7848B5-57A8-EA46-A0FE-06DD300F4F12}"/>
              </a:ext>
            </a:extLst>
          </p:cNvPr>
          <p:cNvSpPr txBox="1">
            <a:spLocks/>
          </p:cNvSpPr>
          <p:nvPr/>
        </p:nvSpPr>
        <p:spPr>
          <a:xfrm>
            <a:off x="6116569" y="2172430"/>
            <a:ext cx="5563404" cy="4004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 err="1"/>
              <a:t>Luonnontilassa</a:t>
            </a:r>
            <a:r>
              <a:rPr lang="en-US" sz="1800" dirty="0"/>
              <a:t> </a:t>
            </a:r>
            <a:r>
              <a:rPr lang="en-US" sz="1800" dirty="0" err="1"/>
              <a:t>ihmiset</a:t>
            </a:r>
            <a:r>
              <a:rPr lang="en-US" sz="1800" dirty="0"/>
              <a:t> </a:t>
            </a:r>
            <a:r>
              <a:rPr lang="en-US" sz="1800" dirty="0" err="1"/>
              <a:t>olivat</a:t>
            </a:r>
            <a:r>
              <a:rPr lang="en-US" sz="1800" dirty="0"/>
              <a:t> </a:t>
            </a:r>
            <a:r>
              <a:rPr lang="en-US" sz="1800" dirty="0" err="1"/>
              <a:t>villejä</a:t>
            </a:r>
            <a:r>
              <a:rPr lang="en-US" sz="1800" dirty="0"/>
              <a:t> ja </a:t>
            </a:r>
            <a:r>
              <a:rPr lang="en-US" sz="1800" dirty="0" err="1"/>
              <a:t>vapaita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Takaisin</a:t>
            </a:r>
            <a:r>
              <a:rPr lang="en-US" sz="1800" dirty="0"/>
              <a:t> </a:t>
            </a:r>
            <a:r>
              <a:rPr lang="en-US" sz="1800" dirty="0" err="1"/>
              <a:t>luontoon</a:t>
            </a:r>
            <a:r>
              <a:rPr lang="en-US" sz="1800" dirty="0"/>
              <a:t>!</a:t>
            </a:r>
          </a:p>
          <a:p>
            <a:pPr lvl="0"/>
            <a:r>
              <a:rPr lang="en-US" sz="1800" dirty="0" err="1"/>
              <a:t>Koska</a:t>
            </a:r>
            <a:r>
              <a:rPr lang="en-US" sz="1800" dirty="0"/>
              <a:t> </a:t>
            </a:r>
            <a:r>
              <a:rPr lang="en-US" sz="1800" dirty="0" err="1"/>
              <a:t>täydellistä</a:t>
            </a:r>
            <a:r>
              <a:rPr lang="en-US" sz="1800" dirty="0"/>
              <a:t> </a:t>
            </a:r>
            <a:r>
              <a:rPr lang="en-US" sz="1800" dirty="0" err="1"/>
              <a:t>paluuta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ole, on </a:t>
            </a:r>
            <a:r>
              <a:rPr lang="en-US" sz="1800" dirty="0" err="1"/>
              <a:t>luotava</a:t>
            </a:r>
            <a:r>
              <a:rPr lang="en-US" sz="1800" dirty="0"/>
              <a:t> </a:t>
            </a:r>
            <a:r>
              <a:rPr lang="en-US" sz="1800" dirty="0" err="1"/>
              <a:t>toimiva</a:t>
            </a:r>
            <a:r>
              <a:rPr lang="en-US" sz="1800" dirty="0"/>
              <a:t> </a:t>
            </a:r>
            <a:r>
              <a:rPr lang="en-US" sz="1800" dirty="0" err="1"/>
              <a:t>yhteiskunta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Lait on </a:t>
            </a:r>
            <a:r>
              <a:rPr lang="en-US" sz="1800" dirty="0" err="1"/>
              <a:t>säädettävä</a:t>
            </a:r>
            <a:r>
              <a:rPr lang="en-US" sz="1800" dirty="0"/>
              <a:t> </a:t>
            </a:r>
            <a:r>
              <a:rPr lang="en-US" sz="1800" dirty="0" err="1"/>
              <a:t>yhteistahdon</a:t>
            </a:r>
            <a:r>
              <a:rPr lang="en-US" sz="1800" dirty="0"/>
              <a:t> </a:t>
            </a:r>
            <a:r>
              <a:rPr lang="en-US" sz="1800" dirty="0" err="1"/>
              <a:t>avulla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Yhteistahto</a:t>
            </a:r>
            <a:r>
              <a:rPr lang="en-US" sz="1800" dirty="0"/>
              <a:t> </a:t>
            </a:r>
            <a:r>
              <a:rPr lang="en-US" sz="1800" dirty="0" err="1"/>
              <a:t>rakentuu</a:t>
            </a:r>
            <a:r>
              <a:rPr lang="en-US" sz="1800" dirty="0"/>
              <a:t> </a:t>
            </a:r>
            <a:r>
              <a:rPr lang="en-US" sz="1800" dirty="0" err="1"/>
              <a:t>kansalaisten</a:t>
            </a:r>
            <a:r>
              <a:rPr lang="en-US" sz="1800" dirty="0"/>
              <a:t> </a:t>
            </a:r>
            <a:r>
              <a:rPr lang="en-US" sz="1800" dirty="0" err="1"/>
              <a:t>yksittäisistä</a:t>
            </a:r>
            <a:r>
              <a:rPr lang="en-US" sz="1800" dirty="0"/>
              <a:t> </a:t>
            </a:r>
            <a:r>
              <a:rPr lang="en-US" sz="1800" dirty="0" err="1"/>
              <a:t>tahdoista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Luonnon</a:t>
            </a:r>
            <a:r>
              <a:rPr lang="en-US" sz="1800" dirty="0"/>
              <a:t> </a:t>
            </a:r>
            <a:r>
              <a:rPr lang="en-US" sz="1800" dirty="0" err="1"/>
              <a:t>vapauden</a:t>
            </a:r>
            <a:r>
              <a:rPr lang="en-US" sz="1800" dirty="0"/>
              <a:t> </a:t>
            </a:r>
            <a:r>
              <a:rPr lang="en-US" sz="1800" dirty="0" err="1"/>
              <a:t>tilalla</a:t>
            </a:r>
            <a:r>
              <a:rPr lang="en-US" sz="1800" dirty="0"/>
              <a:t> on </a:t>
            </a:r>
            <a:r>
              <a:rPr lang="en-US" sz="1800" dirty="0" err="1"/>
              <a:t>kansalaisen</a:t>
            </a:r>
            <a:r>
              <a:rPr lang="en-US" sz="1800" dirty="0"/>
              <a:t> </a:t>
            </a:r>
            <a:r>
              <a:rPr lang="en-US" sz="1800" dirty="0" err="1"/>
              <a:t>vapaus</a:t>
            </a:r>
            <a:r>
              <a:rPr lang="en-US" sz="1800" dirty="0"/>
              <a:t>.</a:t>
            </a:r>
          </a:p>
          <a:p>
            <a:pPr lvl="0"/>
            <a:endParaRPr lang="en-US" sz="20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9B166B4-ADF7-2D47-B435-4B5B35DDE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5473" y="607542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6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CEDEA-7F4D-0643-9A4C-FE37745F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56" y="728663"/>
            <a:ext cx="6705601" cy="1325563"/>
          </a:xfrm>
        </p:spPr>
        <p:txBody>
          <a:bodyPr/>
          <a:lstStyle/>
          <a:p>
            <a:r>
              <a:rPr lang="fi-FI" dirty="0"/>
              <a:t>Luvun 2 keskeiset käsitteet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56E03B-1ABE-CD42-8FD9-D4173C947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638" y="1920024"/>
            <a:ext cx="3873836" cy="456998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legitimiteetti</a:t>
            </a:r>
          </a:p>
          <a:p>
            <a:r>
              <a:rPr lang="fi-FI" dirty="0"/>
              <a:t>luonnollinen laki</a:t>
            </a:r>
          </a:p>
          <a:p>
            <a:r>
              <a:rPr lang="fi-FI" dirty="0"/>
              <a:t>luonnollinen oikeus</a:t>
            </a:r>
          </a:p>
          <a:p>
            <a:r>
              <a:rPr lang="fi-FI" dirty="0"/>
              <a:t>luonnollinen velvollisuus</a:t>
            </a:r>
          </a:p>
          <a:p>
            <a:r>
              <a:rPr lang="fi-FI" dirty="0"/>
              <a:t>luonnon laki</a:t>
            </a:r>
          </a:p>
          <a:p>
            <a:r>
              <a:rPr lang="fi-FI" dirty="0"/>
              <a:t>luonnonoikeus</a:t>
            </a:r>
          </a:p>
          <a:p>
            <a:r>
              <a:rPr lang="fi-FI" dirty="0"/>
              <a:t>luonnontila</a:t>
            </a:r>
          </a:p>
          <a:p>
            <a:r>
              <a:rPr lang="fi-FI" dirty="0"/>
              <a:t>suvereeni</a:t>
            </a:r>
          </a:p>
          <a:p>
            <a:r>
              <a:rPr lang="fi-FI" dirty="0"/>
              <a:t>yhteiskuntasopimus</a:t>
            </a:r>
          </a:p>
          <a:p>
            <a:r>
              <a:rPr lang="fi-FI" dirty="0"/>
              <a:t>yleistahto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36D6C4-478D-3D45-9167-AC7339D07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3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169</Words>
  <Application>Microsoft Office PowerPoint</Application>
  <PresentationFormat>Laajakuva</PresentationFormat>
  <Paragraphs>37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2 Yhteiskuntasopimus </vt:lpstr>
      <vt:lpstr>Hobbesin ihanneyhteiskunta</vt:lpstr>
      <vt:lpstr>Locken teoria yhteiskuntasopimuksesta</vt:lpstr>
      <vt:lpstr>Rousseaun ihanneyhteiskunta</vt:lpstr>
      <vt:lpstr>Luvun 2 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Filosofia ja filosofian opiskelu</dc:title>
  <dc:creator>Senja Viitanen</dc:creator>
  <cp:lastModifiedBy>Kaartinen Minna</cp:lastModifiedBy>
  <cp:revision>16</cp:revision>
  <dcterms:created xsi:type="dcterms:W3CDTF">2020-10-07T13:25:27Z</dcterms:created>
  <dcterms:modified xsi:type="dcterms:W3CDTF">2024-01-25T08:11:13Z</dcterms:modified>
</cp:coreProperties>
</file>