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41663"/>
            <a:ext cx="9116290" cy="1217546"/>
          </a:xfrm>
        </p:spPr>
        <p:txBody>
          <a:bodyPr>
            <a:normAutofit/>
          </a:bodyPr>
          <a:lstStyle/>
          <a:p>
            <a:r>
              <a:rPr lang="fi-FI" dirty="0"/>
              <a:t>7 Poliittiset ideologiat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901340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Poliittisia ideologioita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/>
              <a:t>a. liberalismi:</a:t>
            </a:r>
            <a:r>
              <a:rPr lang="fi-FI" sz="2000"/>
              <a:t> </a:t>
            </a:r>
          </a:p>
          <a:p>
            <a:pPr marL="0" indent="0">
              <a:buNone/>
            </a:pPr>
            <a:r>
              <a:rPr lang="fi-FI" sz="2000"/>
              <a:t>korostaa yksilön vapautta, yksilön itsemääräämisoikeutta, taloudessa vapaata kilpailua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53597EA-D990-9D34-8AA9-93F5E6FCB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1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Poliittisia ideologioita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/>
            <a:r>
              <a:rPr lang="en-US" sz="2000" b="1"/>
              <a:t>b. konservatismi</a:t>
            </a:r>
            <a:r>
              <a:rPr lang="en-US" sz="2000"/>
              <a:t>: </a:t>
            </a:r>
          </a:p>
          <a:p>
            <a:pPr marL="0" lvl="0"/>
            <a:r>
              <a:rPr lang="en-US" sz="2000"/>
              <a:t>korostaa perinteisten arvojen ja käytänteiden merkitystä, vastustaa suuria ja nopeita muutoksia, pitäytyy perinteessä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8FC4B7-D23A-676F-AF4B-520118B67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4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FF8FD9-8055-014E-8E7E-BA17FC1D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Poliittisia ideologioita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F7848B5-57A8-EA46-A0FE-06DD300F4F12}"/>
              </a:ext>
            </a:extLst>
          </p:cNvPr>
          <p:cNvSpPr txBox="1">
            <a:spLocks/>
          </p:cNvSpPr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1"/>
              <a:t>c. kommunitarismi:</a:t>
            </a:r>
            <a:r>
              <a:rPr lang="en-US" sz="2000"/>
              <a:t> </a:t>
            </a:r>
          </a:p>
          <a:p>
            <a:pPr marL="0"/>
            <a:r>
              <a:rPr lang="en-US" sz="2000"/>
              <a:t>korostaa yhteisön merkitystä, yhteisö ennen yksilöä, yhteisöllä oikeus rajoittaa yksilön vapautta</a:t>
            </a:r>
          </a:p>
          <a:p>
            <a:pPr marL="0" lvl="0"/>
            <a:endParaRPr lang="en-US" sz="2000"/>
          </a:p>
          <a:p>
            <a:pPr lvl="0"/>
            <a:endParaRPr lang="en-US" sz="20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B6B0B07-53F9-2B97-EF67-A98134ABC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" r="85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9B166B4-ADF7-2D47-B435-4B5B35DD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AB0186-A093-F849-BB0D-4A2D205F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Poliittisia ideologioita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1CB24F-0C8C-874F-895F-F26623B3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/>
              <a:t>c. libertarismi:</a:t>
            </a:r>
            <a:r>
              <a:rPr lang="fi-FI" sz="2000"/>
              <a:t> </a:t>
            </a:r>
          </a:p>
          <a:p>
            <a:pPr marL="0" indent="0">
              <a:buNone/>
            </a:pPr>
            <a:r>
              <a:rPr lang="fi-FI" sz="2000"/>
              <a:t>korostaa yksilön kaikin puolista vapautta, esimerkiksi yövartijavaltio-ajattelu</a:t>
            </a:r>
          </a:p>
          <a:p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F55F46-A65C-3BAF-24FC-F3DA6E9D9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55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59A4023-5FFE-3E42-8B6C-E4B15D39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9EEE77-596B-6A4C-8ED8-1FA545DF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Poliittisia ideologioita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58B63E-615D-D74C-B81C-2A654EE6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/>
              <a:t>d. sosialismi</a:t>
            </a:r>
            <a:r>
              <a:rPr lang="fi-FI" sz="2000"/>
              <a:t>: </a:t>
            </a:r>
          </a:p>
          <a:p>
            <a:pPr marL="0" indent="0">
              <a:buNone/>
            </a:pPr>
            <a:r>
              <a:rPr lang="fi-FI" sz="2000"/>
              <a:t>yhteisön merkitystä korostava taloussuuntaus, yhteisomistus ja suunnitelmatalous</a:t>
            </a:r>
          </a:p>
          <a:p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65544C-D4B1-79B7-B58B-4A4B6EB0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C369CAE-F0BB-E244-8D8C-B7E4E306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73" y="6075421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CEDEA-7F4D-0643-9A4C-FE37745F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628302"/>
            <a:ext cx="6705601" cy="1325563"/>
          </a:xfrm>
        </p:spPr>
        <p:txBody>
          <a:bodyPr/>
          <a:lstStyle/>
          <a:p>
            <a:r>
              <a:rPr lang="fi-FI" dirty="0"/>
              <a:t>Luvun 7 keskeiset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6E03B-1ABE-CD42-8FD9-D4173C94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679" y="1721277"/>
            <a:ext cx="5170640" cy="4569986"/>
          </a:xfrm>
        </p:spPr>
        <p:txBody>
          <a:bodyPr>
            <a:normAutofit/>
          </a:bodyPr>
          <a:lstStyle/>
          <a:p>
            <a:r>
              <a:rPr lang="fi-FI" dirty="0"/>
              <a:t>arvoliberalismi</a:t>
            </a:r>
          </a:p>
          <a:p>
            <a:r>
              <a:rPr lang="fi-FI" dirty="0"/>
              <a:t>ideologia</a:t>
            </a:r>
          </a:p>
          <a:p>
            <a:r>
              <a:rPr lang="fi-FI" dirty="0" err="1"/>
              <a:t>kommunitarismi</a:t>
            </a:r>
            <a:endParaRPr lang="fi-FI" dirty="0"/>
          </a:p>
          <a:p>
            <a:r>
              <a:rPr lang="fi-FI" dirty="0"/>
              <a:t>konservatismi</a:t>
            </a:r>
          </a:p>
          <a:p>
            <a:r>
              <a:rPr lang="fi-FI" dirty="0"/>
              <a:t>liberalismi</a:t>
            </a:r>
          </a:p>
          <a:p>
            <a:r>
              <a:rPr lang="fi-FI" dirty="0" err="1"/>
              <a:t>libertarismi</a:t>
            </a:r>
            <a:endParaRPr lang="fi-FI" dirty="0"/>
          </a:p>
          <a:p>
            <a:r>
              <a:rPr lang="fi-FI" dirty="0"/>
              <a:t>populismi</a:t>
            </a:r>
          </a:p>
          <a:p>
            <a:r>
              <a:rPr lang="fi-FI" dirty="0"/>
              <a:t>sosialismi</a:t>
            </a:r>
          </a:p>
          <a:p>
            <a:r>
              <a:rPr lang="fi-FI" dirty="0"/>
              <a:t>talousliberalismi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36D6C4-478D-3D45-9167-AC7339D0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102</Words>
  <Application>Microsoft Office PowerPoint</Application>
  <PresentationFormat>Laajakuva</PresentationFormat>
  <Paragraphs>28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7 Poliittiset ideologiat</vt:lpstr>
      <vt:lpstr>Poliittisia ideologioita</vt:lpstr>
      <vt:lpstr>Poliittisia ideologioita</vt:lpstr>
      <vt:lpstr>Poliittisia ideologioita</vt:lpstr>
      <vt:lpstr>Poliittisia ideologioita</vt:lpstr>
      <vt:lpstr>Poliittisia ideologioita</vt:lpstr>
      <vt:lpstr>Luvun 7 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26</cp:revision>
  <dcterms:created xsi:type="dcterms:W3CDTF">2020-10-07T13:25:27Z</dcterms:created>
  <dcterms:modified xsi:type="dcterms:W3CDTF">2024-01-25T18:05:03Z</dcterms:modified>
</cp:coreProperties>
</file>