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88"/>
    <p:restoredTop sz="94649"/>
  </p:normalViewPr>
  <p:slideViewPr>
    <p:cSldViewPr snapToGrid="0" snapToObjects="1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42799"/>
            <a:ext cx="9144000" cy="1894314"/>
          </a:xfrm>
        </p:spPr>
        <p:txBody>
          <a:bodyPr/>
          <a:lstStyle/>
          <a:p>
            <a:r>
              <a:rPr lang="fi-FI" dirty="0"/>
              <a:t>6 Velvollisuusetiikka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75472B1-A911-2B48-B3A8-C97123869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247" y="800960"/>
            <a:ext cx="4857506" cy="14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459" y="1206052"/>
            <a:ext cx="4303645" cy="934281"/>
          </a:xfrm>
        </p:spPr>
        <p:txBody>
          <a:bodyPr>
            <a:normAutofit fontScale="90000"/>
          </a:bodyPr>
          <a:lstStyle/>
          <a:p>
            <a:pPr algn="ctr"/>
            <a:br>
              <a:rPr lang="fi-FI" dirty="0"/>
            </a:br>
            <a:r>
              <a:rPr lang="fi-FI" dirty="0"/>
              <a:t>Velvollisuusetiikka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25" y="2483024"/>
            <a:ext cx="8726558" cy="241696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Moraalissa on kyse velvollisuuksien seuraamisesta</a:t>
            </a:r>
          </a:p>
          <a:p>
            <a:pPr lvl="0"/>
            <a:r>
              <a:rPr lang="fi-FI" dirty="0"/>
              <a:t>Tärkein edustaja: Immanuel Kant</a:t>
            </a:r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F2E424-92F9-3C4D-A951-221163BC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844" y="502133"/>
            <a:ext cx="7729330" cy="1325563"/>
          </a:xfrm>
        </p:spPr>
        <p:txBody>
          <a:bodyPr/>
          <a:lstStyle/>
          <a:p>
            <a:r>
              <a:rPr lang="fi-FI" dirty="0"/>
              <a:t>Kategorinen imperatiivi (Kant)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E21E6B-F89C-6344-91A5-328E71A60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844" y="1630017"/>
            <a:ext cx="9329530" cy="4263887"/>
          </a:xfrm>
        </p:spPr>
        <p:txBody>
          <a:bodyPr/>
          <a:lstStyle/>
          <a:p>
            <a:pPr lvl="0"/>
            <a:r>
              <a:rPr lang="fi-FI" dirty="0"/>
              <a:t>Järjen asettama ehdoton moraalikäsky</a:t>
            </a:r>
          </a:p>
          <a:p>
            <a:pPr lvl="0"/>
            <a:r>
              <a:rPr lang="fi-FI" dirty="0"/>
              <a:t>Erilaisia muotoiluja:</a:t>
            </a:r>
          </a:p>
          <a:p>
            <a:pPr marL="0" lvl="0" indent="0">
              <a:buNone/>
            </a:pPr>
            <a:r>
              <a:rPr lang="fi-FI" dirty="0"/>
              <a:t>(1) Toimi sellaisen periaatteen mukaan, jonka voit tahtoa tulevan yleiseksi laiksi</a:t>
            </a:r>
          </a:p>
          <a:p>
            <a:pPr marL="0" lvl="0" indent="0">
              <a:buNone/>
            </a:pPr>
            <a:r>
              <a:rPr lang="fi-FI" dirty="0"/>
              <a:t>(2) Järjellisiä olentoja ei voi kohdella vain välineinä vaan aina myös päämäärinä sinänsä</a:t>
            </a:r>
          </a:p>
          <a:p>
            <a:pPr marL="0" lvl="0" indent="0">
              <a:buNone/>
            </a:pPr>
            <a:r>
              <a:rPr lang="fi-FI" dirty="0"/>
              <a:t>(3) Toimi kuin olisit universaalin päämäärien valtakunnan lainsäätäjä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6ED1655-9996-4549-B377-17A956DC7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7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6FFCCF-5897-A149-ADE1-3315E5707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026" y="500062"/>
            <a:ext cx="7480852" cy="1325563"/>
          </a:xfrm>
        </p:spPr>
        <p:txBody>
          <a:bodyPr/>
          <a:lstStyle/>
          <a:p>
            <a:r>
              <a:rPr lang="fi-FI" dirty="0"/>
              <a:t>Käytännöllisen järjen postulaatit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8D9B58-A28E-5E41-943A-0FEBC489F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1825625"/>
            <a:ext cx="9250017" cy="3322845"/>
          </a:xfrm>
        </p:spPr>
        <p:txBody>
          <a:bodyPr/>
          <a:lstStyle/>
          <a:p>
            <a:pPr lvl="0"/>
            <a:r>
              <a:rPr lang="fi-FI" dirty="0"/>
              <a:t>Oletuksia, jotka on tehtävä moraalin mielekkyyden vuoksi:</a:t>
            </a:r>
          </a:p>
          <a:p>
            <a:pPr marL="0" lvl="0" indent="0">
              <a:buNone/>
            </a:pPr>
            <a:r>
              <a:rPr lang="fi-FI" dirty="0"/>
              <a:t>(1) Tahto on vapaa</a:t>
            </a:r>
          </a:p>
          <a:p>
            <a:pPr marL="0" lvl="0" indent="0">
              <a:buNone/>
            </a:pPr>
            <a:r>
              <a:rPr lang="fi-FI" dirty="0"/>
              <a:t>(2)Sielu on kuolematon</a:t>
            </a:r>
          </a:p>
          <a:p>
            <a:pPr marL="0" lvl="0" indent="0">
              <a:buNone/>
            </a:pPr>
            <a:r>
              <a:rPr lang="fi-FI" dirty="0"/>
              <a:t>(3) Jumala on olemassa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59A7726-6EBA-B841-9B67-D26740742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1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CEDEA-7F4D-0643-9A4C-FE37745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756" y="728663"/>
            <a:ext cx="6705601" cy="1325563"/>
          </a:xfrm>
        </p:spPr>
        <p:txBody>
          <a:bodyPr/>
          <a:lstStyle/>
          <a:p>
            <a:r>
              <a:rPr lang="fi-FI" dirty="0"/>
              <a:t>Luvun 6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6E03B-1ABE-CD42-8FD9-D4173C947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662" y="2054226"/>
            <a:ext cx="5635486" cy="3471931"/>
          </a:xfrm>
        </p:spPr>
        <p:txBody>
          <a:bodyPr/>
          <a:lstStyle/>
          <a:p>
            <a:r>
              <a:rPr lang="fi-FI" dirty="0" err="1"/>
              <a:t>deontologinen</a:t>
            </a:r>
            <a:r>
              <a:rPr lang="fi-FI" dirty="0"/>
              <a:t> etiikka</a:t>
            </a:r>
          </a:p>
          <a:p>
            <a:r>
              <a:rPr lang="fi-FI" dirty="0"/>
              <a:t>hyvä tahto</a:t>
            </a:r>
          </a:p>
          <a:p>
            <a:r>
              <a:rPr lang="fi-FI" dirty="0"/>
              <a:t>kategorinen imperatiivi</a:t>
            </a:r>
          </a:p>
          <a:p>
            <a:r>
              <a:rPr lang="fi-FI" dirty="0"/>
              <a:t>käytännöllisen järjen postulaatit</a:t>
            </a:r>
          </a:p>
          <a:p>
            <a:r>
              <a:rPr lang="fi-FI" dirty="0"/>
              <a:t>velvollisuus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236D6C4-478D-3D45-9167-AC7339D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112</Words>
  <Application>Microsoft Office PowerPoint</Application>
  <PresentationFormat>Laajakuva</PresentationFormat>
  <Paragraphs>22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6 Velvollisuusetiikka</vt:lpstr>
      <vt:lpstr> Velvollisuusetiikka </vt:lpstr>
      <vt:lpstr>Kategorinen imperatiivi (Kant)</vt:lpstr>
      <vt:lpstr>Käytännöllisen järjen postulaatit</vt:lpstr>
      <vt:lpstr>Luvun 6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Kaartinen Minna</cp:lastModifiedBy>
  <cp:revision>16</cp:revision>
  <dcterms:created xsi:type="dcterms:W3CDTF">2020-10-07T13:25:27Z</dcterms:created>
  <dcterms:modified xsi:type="dcterms:W3CDTF">2024-01-25T08:09:22Z</dcterms:modified>
</cp:coreProperties>
</file>