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8"/>
    <p:restoredTop sz="94649"/>
  </p:normalViewPr>
  <p:slideViewPr>
    <p:cSldViewPr snapToGrid="0" snapToObjects="1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42799"/>
            <a:ext cx="9144000" cy="1894314"/>
          </a:xfrm>
        </p:spPr>
        <p:txBody>
          <a:bodyPr/>
          <a:lstStyle/>
          <a:p>
            <a:r>
              <a:rPr lang="fi-FI" dirty="0"/>
              <a:t>7 Seurausetiikka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75472B1-A911-2B48-B3A8-C97123869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247" y="800960"/>
            <a:ext cx="4857506" cy="14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459" y="1206052"/>
            <a:ext cx="4303645" cy="934281"/>
          </a:xfrm>
        </p:spPr>
        <p:txBody>
          <a:bodyPr>
            <a:normAutofit fontScale="90000"/>
          </a:bodyPr>
          <a:lstStyle/>
          <a:p>
            <a:pPr algn="ctr"/>
            <a:br>
              <a:rPr lang="fi-FI" dirty="0"/>
            </a:br>
            <a:r>
              <a:rPr lang="fi-FI" dirty="0"/>
              <a:t>Seurausetiikka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137" y="2254424"/>
            <a:ext cx="8726558" cy="3301550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Moraalisen arvioinnin kannalta olennaisia ovat tekojen seuraukset</a:t>
            </a:r>
          </a:p>
          <a:p>
            <a:pPr lvl="0"/>
            <a:r>
              <a:rPr lang="fi-FI" dirty="0"/>
              <a:t>Akti: tarkoituksellisesti tehty teko</a:t>
            </a:r>
          </a:p>
          <a:p>
            <a:pPr lvl="0"/>
            <a:r>
              <a:rPr lang="fi-FI" dirty="0" err="1"/>
              <a:t>Omissio</a:t>
            </a:r>
            <a:r>
              <a:rPr lang="fi-FI" dirty="0"/>
              <a:t>: tarkoituksellinen teon tekemättä jättäminen</a:t>
            </a:r>
          </a:p>
          <a:p>
            <a:pPr lvl="0"/>
            <a:r>
              <a:rPr lang="fi-FI" dirty="0"/>
              <a:t>Niin aktin kuin </a:t>
            </a:r>
            <a:r>
              <a:rPr lang="fi-FI" dirty="0" err="1"/>
              <a:t>omissionkin</a:t>
            </a:r>
            <a:r>
              <a:rPr lang="fi-FI" dirty="0"/>
              <a:t> seuraukset on huomioitava moraalisessa arvioinnissa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F2E424-92F9-3C4D-A951-221163BC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844" y="502133"/>
            <a:ext cx="7729330" cy="1325563"/>
          </a:xfrm>
        </p:spPr>
        <p:txBody>
          <a:bodyPr/>
          <a:lstStyle/>
          <a:p>
            <a:r>
              <a:rPr lang="fi-FI" dirty="0"/>
              <a:t>Utilitarismi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E21E6B-F89C-6344-91A5-328E71A60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844" y="1630017"/>
            <a:ext cx="9329530" cy="4546946"/>
          </a:xfrm>
        </p:spPr>
        <p:txBody>
          <a:bodyPr/>
          <a:lstStyle/>
          <a:p>
            <a:pPr lvl="0"/>
            <a:r>
              <a:rPr lang="fi-FI" dirty="0"/>
              <a:t>Merkittävin seurausetiikan suuntaus</a:t>
            </a:r>
          </a:p>
          <a:p>
            <a:pPr lvl="0"/>
            <a:r>
              <a:rPr lang="fi-FI" dirty="0" err="1"/>
              <a:t>Utiliteettiperiaate</a:t>
            </a:r>
            <a:r>
              <a:rPr lang="fi-FI" dirty="0"/>
              <a:t>: on maksimoitava niiden ihmisten onnellisuus tai nautinto, joihin teot vaikuttavat, ja minimoimaan heidän kärsimyksensä</a:t>
            </a:r>
          </a:p>
          <a:p>
            <a:pPr lvl="0"/>
            <a:r>
              <a:rPr lang="fi-FI" dirty="0"/>
              <a:t>Jeremy </a:t>
            </a:r>
            <a:r>
              <a:rPr lang="fi-FI" dirty="0" err="1"/>
              <a:t>Bentham</a:t>
            </a:r>
            <a:r>
              <a:rPr lang="fi-FI" dirty="0"/>
              <a:t>: kaikki nautinnot ovat laadullisesti samanlaisia, joten tekojen moraalisuutta voidaan arvioida laskemalla yhteen niiden hyödyt ja haitat</a:t>
            </a:r>
          </a:p>
          <a:p>
            <a:pPr lvl="0"/>
            <a:r>
              <a:rPr lang="fi-FI" dirty="0"/>
              <a:t>John Stuart </a:t>
            </a:r>
            <a:r>
              <a:rPr lang="fi-FI" dirty="0" err="1"/>
              <a:t>Mill</a:t>
            </a:r>
            <a:r>
              <a:rPr lang="fi-FI" dirty="0"/>
              <a:t>: nautintojen välillä on laadullisia eroja, henkiset nautinnot ovat parempia kuin aistinautinnot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6ED1655-9996-4549-B377-17A956DC7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6FFCCF-5897-A149-ADE1-3315E570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539" y="579575"/>
            <a:ext cx="7480852" cy="1325563"/>
          </a:xfrm>
        </p:spPr>
        <p:txBody>
          <a:bodyPr/>
          <a:lstStyle/>
          <a:p>
            <a:r>
              <a:rPr lang="fi-FI" dirty="0" err="1"/>
              <a:t>Teko-</a:t>
            </a:r>
            <a:r>
              <a:rPr lang="fi-FI" dirty="0"/>
              <a:t> ja sääntöutilitarismi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8D9B58-A28E-5E41-943A-0FEBC489F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1825625"/>
            <a:ext cx="9250017" cy="4157732"/>
          </a:xfrm>
        </p:spPr>
        <p:txBody>
          <a:bodyPr/>
          <a:lstStyle/>
          <a:p>
            <a:pPr lvl="0"/>
            <a:r>
              <a:rPr lang="fi-FI" dirty="0"/>
              <a:t>Tekoutilitarismi</a:t>
            </a:r>
          </a:p>
          <a:p>
            <a:pPr lvl="1"/>
            <a:r>
              <a:rPr lang="fi-FI" dirty="0"/>
              <a:t>Jokaisen teon moraalisuutta on arvioitava erikseen</a:t>
            </a:r>
          </a:p>
          <a:p>
            <a:pPr lvl="1"/>
            <a:r>
              <a:rPr lang="fi-FI" dirty="0"/>
              <a:t>Teko on hyvä, jos se edistää onnellisuutta mahdollisimman paljon</a:t>
            </a:r>
          </a:p>
          <a:p>
            <a:pPr lvl="0"/>
            <a:r>
              <a:rPr lang="fi-FI" dirty="0"/>
              <a:t>Sääntöutilitarismi</a:t>
            </a:r>
          </a:p>
          <a:p>
            <a:pPr lvl="1"/>
            <a:r>
              <a:rPr lang="fi-FI" dirty="0"/>
              <a:t>Teko on hyvä, jos se noudattaa yleistä sääntöä, joka edistää nautintoa mahdollisimman paljon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59A7726-6EBA-B841-9B67-D26740742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1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6CEDEA-7F4D-0643-9A4C-FE37745F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695" y="468657"/>
            <a:ext cx="6705601" cy="1325563"/>
          </a:xfrm>
        </p:spPr>
        <p:txBody>
          <a:bodyPr/>
          <a:lstStyle/>
          <a:p>
            <a:r>
              <a:rPr lang="fi-FI" dirty="0"/>
              <a:t>Luvun 7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56E03B-1ABE-CD42-8FD9-D4173C947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556" y="1639958"/>
            <a:ext cx="6060739" cy="461175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akti</a:t>
            </a:r>
          </a:p>
          <a:p>
            <a:r>
              <a:rPr lang="fi-FI" dirty="0"/>
              <a:t>hedonismi</a:t>
            </a:r>
          </a:p>
          <a:p>
            <a:r>
              <a:rPr lang="fi-FI" dirty="0"/>
              <a:t>hedonistinen kalkyyli</a:t>
            </a:r>
          </a:p>
          <a:p>
            <a:r>
              <a:rPr lang="fi-FI" dirty="0" err="1"/>
              <a:t>omissio</a:t>
            </a:r>
            <a:endParaRPr lang="fi-FI" dirty="0"/>
          </a:p>
          <a:p>
            <a:r>
              <a:rPr lang="fi-FI" dirty="0"/>
              <a:t>seuraus</a:t>
            </a:r>
          </a:p>
          <a:p>
            <a:r>
              <a:rPr lang="fi-FI" dirty="0"/>
              <a:t>sääntöutilitarismi</a:t>
            </a:r>
          </a:p>
          <a:p>
            <a:r>
              <a:rPr lang="fi-FI" dirty="0"/>
              <a:t>tekoutilitarismi</a:t>
            </a:r>
          </a:p>
          <a:p>
            <a:r>
              <a:rPr lang="fi-FI" dirty="0"/>
              <a:t>teleologinen etiikka</a:t>
            </a:r>
          </a:p>
          <a:p>
            <a:r>
              <a:rPr lang="fi-FI" dirty="0"/>
              <a:t>utilitarismi</a:t>
            </a:r>
          </a:p>
          <a:p>
            <a:r>
              <a:rPr lang="fi-FI" dirty="0" err="1"/>
              <a:t>utiliteettiperiaate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236D6C4-478D-3D45-9167-AC7339D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144</Words>
  <Application>Microsoft Office PowerPoint</Application>
  <PresentationFormat>Laajakuva</PresentationFormat>
  <Paragraphs>29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7 Seurausetiikka</vt:lpstr>
      <vt:lpstr> Seurausetiikka </vt:lpstr>
      <vt:lpstr>Utilitarismi</vt:lpstr>
      <vt:lpstr>Teko- ja sääntöutilitarismi</vt:lpstr>
      <vt:lpstr>Luvun 7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Kaartinen Minna</cp:lastModifiedBy>
  <cp:revision>17</cp:revision>
  <dcterms:created xsi:type="dcterms:W3CDTF">2020-10-07T13:25:27Z</dcterms:created>
  <dcterms:modified xsi:type="dcterms:W3CDTF">2024-01-25T08:10:16Z</dcterms:modified>
</cp:coreProperties>
</file>