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1" r:id="rId4"/>
    <p:sldId id="260" r:id="rId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inimized">
    <p:restoredLeft sz="0" autoAdjust="0"/>
    <p:restoredTop sz="0" autoAdjust="0"/>
  </p:normalViewPr>
  <p:slideViewPr>
    <p:cSldViewPr snapToGrid="0" snapToObjects="1">
      <p:cViewPr varScale="1">
        <p:scale>
          <a:sx n="18" d="100"/>
          <a:sy n="18" d="100"/>
        </p:scale>
        <p:origin x="2996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9719605-7E96-A04D-B6D1-477CA8D32F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75473199-B326-D54F-A946-C1786B59A5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9E893FE-6F96-524B-91C8-16C86AFF8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D211-9BED-8748-A6BD-02DADD7B5E70}" type="datetimeFigureOut">
              <a:rPr lang="fi-FI" smtClean="0"/>
              <a:t>25.1.2024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165A00E-1956-E54F-BC0E-EE2CAADB1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D7C7C3F-4104-B94A-B7E5-B17CBEDA0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64E5-E692-564F-BE69-AF63561A43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29331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45D2687-75EA-6746-8D8F-709E6145F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6E76D3F7-ABB4-9D4C-8046-3C88F7127A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41B9D02-8146-0D4A-9ADD-7E7CB977B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D211-9BED-8748-A6BD-02DADD7B5E70}" type="datetimeFigureOut">
              <a:rPr lang="fi-FI" smtClean="0"/>
              <a:t>25.1.2024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6E6219E-CD1C-9347-B022-953B31D85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F82BF0A-8D45-5846-9BDC-C00CD372B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64E5-E692-564F-BE69-AF63561A43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12462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C98250B9-AD96-DD48-B4B8-711762E19F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4C9B0C56-7DB9-6049-8788-1C22665B51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09BB7B0-13FE-CF42-93F7-07FB3B538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D211-9BED-8748-A6BD-02DADD7B5E70}" type="datetimeFigureOut">
              <a:rPr lang="fi-FI" smtClean="0"/>
              <a:t>25.1.2024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5AF9FD7-5203-8A4F-BE2F-76048C809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DB04B7D-05BB-8B4A-9727-717A647AF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64E5-E692-564F-BE69-AF63561A43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19905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958F1C0-1CA8-DF4C-BBD5-A7E215E8A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09C6153-1251-CA47-813D-5605876D08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DC118CC-ADB8-A54A-A1E3-D554F32FF0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D211-9BED-8748-A6BD-02DADD7B5E70}" type="datetimeFigureOut">
              <a:rPr lang="fi-FI" smtClean="0"/>
              <a:t>25.1.2024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94138EC-5245-C44F-BCF0-45E4715AF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A4B5EC6-7214-3C45-BFB2-94F43371F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64E5-E692-564F-BE69-AF63561A43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78692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1B7AB79-34AB-354C-A860-8B0FCC60C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0C0F9633-3FC4-8449-9A03-FF146BCB2D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E791D73-0F0D-6C40-B830-761228530D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D211-9BED-8748-A6BD-02DADD7B5E70}" type="datetimeFigureOut">
              <a:rPr lang="fi-FI" smtClean="0"/>
              <a:t>25.1.2024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0306DEF-5DAF-D44D-B76F-2E2B598AA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FF4DB2B-18CF-854A-AC0D-4DC6DD67C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64E5-E692-564F-BE69-AF63561A43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91821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015EF71-C49B-0C44-81CF-21120E3DC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799C223-F0C1-EB48-AD9F-4203BB1BDB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93770F8C-C61E-8A45-9F37-F45CCED600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748D8762-A5D1-BE43-B470-4FB1C6E5C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D211-9BED-8748-A6BD-02DADD7B5E70}" type="datetimeFigureOut">
              <a:rPr lang="fi-FI" smtClean="0"/>
              <a:t>25.1.2024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77FB70EA-5CAD-F34B-A33D-04D1228D7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87276777-2824-DE41-BE81-9C4AF99C9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64E5-E692-564F-BE69-AF63561A43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56077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628814C-73D2-D54D-A106-1E83DBEE95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97875D04-6578-5049-A696-367BDFE7C7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1239F220-5CD8-5042-A925-B64D3B36CC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F89BA41E-D349-AA40-A4AB-1AABF907FB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D01B7EEF-6045-6441-B8D7-ED559F3C5D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6B822E10-128C-2E4B-AD8D-3AAEDF40E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D211-9BED-8748-A6BD-02DADD7B5E70}" type="datetimeFigureOut">
              <a:rPr lang="fi-FI" smtClean="0"/>
              <a:t>25.1.2024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3A119EA1-935F-0C44-97FE-F85AEFF97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5777AD0B-B0C3-4B40-9899-8F123BAF5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64E5-E692-564F-BE69-AF63561A43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98351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5FACA60-B504-EA43-914E-C349A8C819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52735822-86EC-9C44-82D5-7EEC95105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D211-9BED-8748-A6BD-02DADD7B5E70}" type="datetimeFigureOut">
              <a:rPr lang="fi-FI" smtClean="0"/>
              <a:t>25.1.2024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52B860A5-8AC1-9A4B-9F80-32A3D1223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A015963A-4C8D-E444-AB07-5C5FEB2CC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64E5-E692-564F-BE69-AF63561A43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58234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6760BB15-A8E1-C441-9798-0AC0ABFAF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D211-9BED-8748-A6BD-02DADD7B5E70}" type="datetimeFigureOut">
              <a:rPr lang="fi-FI" smtClean="0"/>
              <a:t>25.1.2024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3460A578-F3C2-1F4E-931B-D4959D4AD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A1BA3D1B-58F2-D14E-9008-366F661D3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64E5-E692-564F-BE69-AF63561A43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33230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1645CE1-4DD4-554C-A373-C1AF0F86B7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3D3B8B2-239A-3C43-A1D7-A3ADBC3932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B8BF8580-DE6A-B74B-BCC1-57825903F5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E976970B-1D5A-2E46-8294-73F0323A1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D211-9BED-8748-A6BD-02DADD7B5E70}" type="datetimeFigureOut">
              <a:rPr lang="fi-FI" smtClean="0"/>
              <a:t>25.1.2024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68B46D79-216A-8F49-AC63-437228586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36FBF1C1-7D4A-8A43-B1B5-A6D182E78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64E5-E692-564F-BE69-AF63561A43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71999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4CFD74A-2C98-3D48-9964-C1D060E47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7623F452-9EFF-9A40-B025-B562A4DB43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CFA1B739-07F6-2345-A64B-54EC2BEBCF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8AC09221-DAE7-BE41-8155-3A253B1F33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D211-9BED-8748-A6BD-02DADD7B5E70}" type="datetimeFigureOut">
              <a:rPr lang="fi-FI" smtClean="0"/>
              <a:t>25.1.2024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6AF0AA85-66D4-144F-876A-9973AED4B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197B05F2-3A46-3B46-9F26-E0CEE280E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64E5-E692-564F-BE69-AF63561A43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8136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0ECD83C8-3A1E-0649-AB16-400D35CA8C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2367631-218B-8E4A-8DE6-7D77C9B8BC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4585276-6C17-754A-87B9-4544519EE1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37D211-9BED-8748-A6BD-02DADD7B5E70}" type="datetimeFigureOut">
              <a:rPr lang="fi-FI" smtClean="0"/>
              <a:t>25.1.2024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7BFCC55-C56C-384D-A5AA-7650D3B651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1934286-CEFD-2541-B633-D255813197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FB64E5-E692-564F-BE69-AF63561A43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98991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2F1F702-6856-5F4D-A5FB-D8A1D6E4D9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1842799"/>
            <a:ext cx="9144000" cy="1894314"/>
          </a:xfrm>
        </p:spPr>
        <p:txBody>
          <a:bodyPr/>
          <a:lstStyle/>
          <a:p>
            <a:r>
              <a:rPr lang="fi-FI" dirty="0"/>
              <a:t>8 Oikeus- ja sopimusetiikka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C8490025-B0D0-4647-8564-B0583784F4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4815085"/>
            <a:ext cx="9144000" cy="1655762"/>
          </a:xfrm>
        </p:spPr>
        <p:txBody>
          <a:bodyPr>
            <a:normAutofit/>
          </a:bodyPr>
          <a:lstStyle/>
          <a:p>
            <a:r>
              <a:rPr lang="fi-FI" sz="3600" dirty="0"/>
              <a:t>Keskeiset asiat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C76669E8-38CF-884D-8BD3-B30ACF23F3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38459" y="6176963"/>
            <a:ext cx="1714500" cy="228600"/>
          </a:xfrm>
          <a:prstGeom prst="rect">
            <a:avLst/>
          </a:prstGeom>
        </p:spPr>
      </p:pic>
      <p:pic>
        <p:nvPicPr>
          <p:cNvPr id="7" name="Kuva 6">
            <a:extLst>
              <a:ext uri="{FF2B5EF4-FFF2-40B4-BE49-F238E27FC236}">
                <a16:creationId xmlns:a16="http://schemas.microsoft.com/office/drawing/2014/main" id="{E75472B1-A911-2B48-B3A8-C97123869B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67247" y="800960"/>
            <a:ext cx="4857506" cy="1440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0249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F7C924A-2544-4E45-AE32-17B79AD613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47459" y="1206052"/>
            <a:ext cx="4303645" cy="934281"/>
          </a:xfrm>
        </p:spPr>
        <p:txBody>
          <a:bodyPr>
            <a:normAutofit fontScale="90000"/>
          </a:bodyPr>
          <a:lstStyle/>
          <a:p>
            <a:pPr algn="ctr"/>
            <a:br>
              <a:rPr lang="fi-FI" dirty="0"/>
            </a:br>
            <a:r>
              <a:rPr lang="fi-FI" dirty="0"/>
              <a:t>Oikeusetiikka</a:t>
            </a:r>
            <a:br>
              <a:rPr lang="fi-FI" dirty="0"/>
            </a:b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0364ACD-A1F4-9D48-8D13-9618AFF52C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91137" y="2254424"/>
            <a:ext cx="8726558" cy="3397524"/>
          </a:xfrm>
        </p:spPr>
        <p:txBody>
          <a:bodyPr>
            <a:normAutofit/>
          </a:bodyPr>
          <a:lstStyle/>
          <a:p>
            <a:pPr lvl="0"/>
            <a:r>
              <a:rPr lang="fi-FI" dirty="0"/>
              <a:t>Ihmisillä on ehdottomia ja luovuttamattomia luonnollisia oikeuksia</a:t>
            </a:r>
          </a:p>
          <a:p>
            <a:pPr lvl="0"/>
            <a:r>
              <a:rPr lang="fi-FI" dirty="0"/>
              <a:t>Jokaista oikeutta, kuten omistusoikeutta, vastaa jokin velvollisuus, kuten velvollisuus olla varastamatta</a:t>
            </a:r>
          </a:p>
          <a:p>
            <a:pPr lvl="0"/>
            <a:r>
              <a:rPr lang="fi-FI" dirty="0"/>
              <a:t>Oikeuksien ajatellaan yleensä olevan joko Jumalan antamia tai perustuvan ihmisten luontoon</a:t>
            </a:r>
          </a:p>
          <a:p>
            <a:pPr lvl="0"/>
            <a:r>
              <a:rPr lang="fi-FI" dirty="0"/>
              <a:t>Tärkeitä edustajia: John </a:t>
            </a:r>
            <a:r>
              <a:rPr lang="fi-FI" dirty="0" err="1"/>
              <a:t>Locke</a:t>
            </a:r>
            <a:r>
              <a:rPr lang="fi-FI" dirty="0"/>
              <a:t> ja Tuomas Akvinolainen</a:t>
            </a:r>
          </a:p>
          <a:p>
            <a:endParaRPr lang="fi-FI" dirty="0"/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AB52E90-31B6-6D44-8E08-5FF399ADDE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38459" y="6176963"/>
            <a:ext cx="1714500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2066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5F2E424-92F9-3C4D-A951-221163BC0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2844" y="502133"/>
            <a:ext cx="7729330" cy="1325563"/>
          </a:xfrm>
        </p:spPr>
        <p:txBody>
          <a:bodyPr/>
          <a:lstStyle/>
          <a:p>
            <a:r>
              <a:rPr lang="fi-FI" dirty="0"/>
              <a:t>Sopimusetiikka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7E21E6B-F89C-6344-91A5-328E71A60C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12844" y="1630017"/>
            <a:ext cx="9329530" cy="4546946"/>
          </a:xfrm>
        </p:spPr>
        <p:txBody>
          <a:bodyPr/>
          <a:lstStyle/>
          <a:p>
            <a:pPr lvl="0"/>
            <a:r>
              <a:rPr lang="fi-FI" dirty="0"/>
              <a:t>Moraali perustuu ihmisten väliseen sopimukseen</a:t>
            </a:r>
          </a:p>
          <a:p>
            <a:pPr lvl="0"/>
            <a:r>
              <a:rPr lang="fi-FI" dirty="0"/>
              <a:t>Klassiset yhteiskuntasopimusteoriat: yhteiskunta perustuu ihmisten väliseen epäsuorasti tehtyyn sopimukseen, jonka vuoksi ihmiset eivät elä luonnontilassa</a:t>
            </a:r>
          </a:p>
          <a:p>
            <a:pPr lvl="1"/>
            <a:r>
              <a:rPr lang="fi-FI" dirty="0"/>
              <a:t>Tärkeimmät edustajat: Thomas </a:t>
            </a:r>
            <a:r>
              <a:rPr lang="fi-FI" dirty="0" err="1"/>
              <a:t>Hobbes</a:t>
            </a:r>
            <a:r>
              <a:rPr lang="fi-FI" dirty="0"/>
              <a:t>, John </a:t>
            </a:r>
            <a:r>
              <a:rPr lang="fi-FI" dirty="0" err="1"/>
              <a:t>Locke</a:t>
            </a:r>
            <a:r>
              <a:rPr lang="fi-FI" dirty="0"/>
              <a:t> ja Jean-</a:t>
            </a:r>
            <a:r>
              <a:rPr lang="fi-FI" dirty="0" err="1"/>
              <a:t>Jaques</a:t>
            </a:r>
            <a:r>
              <a:rPr lang="fi-FI" dirty="0"/>
              <a:t> </a:t>
            </a:r>
            <a:r>
              <a:rPr lang="fi-FI" dirty="0" err="1"/>
              <a:t>Rousseau</a:t>
            </a:r>
            <a:endParaRPr lang="fi-FI" dirty="0"/>
          </a:p>
          <a:p>
            <a:pPr lvl="0"/>
            <a:r>
              <a:rPr lang="fi-FI" dirty="0" err="1"/>
              <a:t>Kontraktualismi</a:t>
            </a:r>
            <a:r>
              <a:rPr lang="fi-FI" dirty="0"/>
              <a:t>: etiikan päämääränä on päästä sopimukseen yleisistä moraaliperiaatteista, joita kukaan ei voisi perustellusti hylätä tai kieltää omasta lähtökohdastaan käsin</a:t>
            </a:r>
          </a:p>
          <a:p>
            <a:pPr lvl="1"/>
            <a:r>
              <a:rPr lang="fi-FI" dirty="0"/>
              <a:t>Tärkein edustaja: Thomas </a:t>
            </a:r>
            <a:r>
              <a:rPr lang="fi-FI" dirty="0" err="1"/>
              <a:t>Scanlon</a:t>
            </a:r>
            <a:endParaRPr lang="fi-FI" dirty="0"/>
          </a:p>
          <a:p>
            <a:endParaRPr lang="fi-FI" dirty="0"/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F6ED1655-9996-4549-B377-17A956DC7D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38459" y="6176963"/>
            <a:ext cx="1714500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26701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46CEDEA-7F4D-0643-9A4C-FE37745F0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66695" y="468657"/>
            <a:ext cx="6705601" cy="1325563"/>
          </a:xfrm>
        </p:spPr>
        <p:txBody>
          <a:bodyPr/>
          <a:lstStyle/>
          <a:p>
            <a:r>
              <a:rPr lang="fi-FI" dirty="0"/>
              <a:t>Luvun 8 keskeiset käsitteet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C56E03B-1ABE-CD42-8FD9-D4173C9474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1556" y="1639958"/>
            <a:ext cx="6060739" cy="4611756"/>
          </a:xfrm>
        </p:spPr>
        <p:txBody>
          <a:bodyPr>
            <a:normAutofit/>
          </a:bodyPr>
          <a:lstStyle/>
          <a:p>
            <a:r>
              <a:rPr lang="fi-FI" dirty="0"/>
              <a:t>luonnollinen laki</a:t>
            </a:r>
          </a:p>
          <a:p>
            <a:r>
              <a:rPr lang="fi-FI" dirty="0"/>
              <a:t>luonnollinen oikeus</a:t>
            </a:r>
          </a:p>
          <a:p>
            <a:r>
              <a:rPr lang="fi-FI" dirty="0"/>
              <a:t>luonnontila</a:t>
            </a:r>
          </a:p>
          <a:p>
            <a:r>
              <a:rPr lang="fi-FI" dirty="0"/>
              <a:t>oikeus</a:t>
            </a:r>
          </a:p>
          <a:p>
            <a:r>
              <a:rPr lang="fi-FI" dirty="0"/>
              <a:t>suvereeni</a:t>
            </a:r>
          </a:p>
          <a:p>
            <a:r>
              <a:rPr lang="fi-FI" dirty="0"/>
              <a:t>velvollisuus</a:t>
            </a:r>
          </a:p>
          <a:p>
            <a:r>
              <a:rPr lang="fi-FI" dirty="0"/>
              <a:t>yhteiskuntasopimus</a:t>
            </a:r>
          </a:p>
          <a:p>
            <a:r>
              <a:rPr lang="fi-FI" dirty="0"/>
              <a:t>yleistahto</a:t>
            </a:r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D236D6C4-478D-3D45-9167-AC7339D07E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38459" y="6176963"/>
            <a:ext cx="1714500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51315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123</Words>
  <Application>Microsoft Office PowerPoint</Application>
  <PresentationFormat>Laajakuva</PresentationFormat>
  <Paragraphs>22</Paragraphs>
  <Slides>4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Office-teema</vt:lpstr>
      <vt:lpstr>8 Oikeus- ja sopimusetiikka</vt:lpstr>
      <vt:lpstr> Oikeusetiikka </vt:lpstr>
      <vt:lpstr>Sopimusetiikka</vt:lpstr>
      <vt:lpstr>Luvun 8 keskeiset käsitteet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Filosofia ja filosofian opiskelu</dc:title>
  <dc:creator>Senja Viitanen</dc:creator>
  <cp:lastModifiedBy>Kaartinen Minna</cp:lastModifiedBy>
  <cp:revision>18</cp:revision>
  <dcterms:created xsi:type="dcterms:W3CDTF">2020-10-07T13:25:27Z</dcterms:created>
  <dcterms:modified xsi:type="dcterms:W3CDTF">2024-01-25T08:10:43Z</dcterms:modified>
</cp:coreProperties>
</file>