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18" d="100"/>
          <a:sy n="18" d="100"/>
        </p:scale>
        <p:origin x="29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719605-7E96-A04D-B6D1-477CA8D3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473199-B326-D54F-A946-C1786B59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E893FE-6F96-524B-91C8-16C86AFF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65A00E-1956-E54F-BC0E-EE2CAADB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7C7C3F-4104-B94A-B7E5-B17CBED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3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D2687-75EA-6746-8D8F-709E6145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76D3F7-ABB4-9D4C-8046-3C88F712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1B9D02-8146-0D4A-9ADD-7E7CB977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6219E-CD1C-9347-B022-953B31D8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82BF0A-8D45-5846-9BDC-C00CD372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4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98250B9-AD96-DD48-B4B8-711762E19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9B0C56-7DB9-6049-8788-1C22665B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BB7B0-13FE-CF42-93F7-07FB3B5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AF9FD7-5203-8A4F-BE2F-76048C8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04B7D-05BB-8B4A-9727-717A647A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58F1C0-1CA8-DF4C-BBD5-A7E215E8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9C6153-1251-CA47-813D-5605876D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C118CC-ADB8-A54A-A1E3-D554F32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4138EC-5245-C44F-BCF0-45E4715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4B5EC6-7214-3C45-BFB2-94F43371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6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7AB79-34AB-354C-A860-8B0FCC60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0F9633-3FC4-8449-9A03-FF146BCB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91D73-0F0D-6C40-B830-7612285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306DEF-5DAF-D44D-B76F-2E2B598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DB2B-18CF-854A-AC0D-4DC6DD67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8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5EF71-C49B-0C44-81CF-21120E3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9C223-F0C1-EB48-AD9F-4203BB1B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70F8C-C61E-8A45-9F37-F45CCED6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8D8762-A5D1-BE43-B470-4FB1C6E5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FB70EA-5CAD-F34B-A33D-04D1228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276777-2824-DE41-BE81-9C4AF99C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28814C-73D2-D54D-A106-1E83DBE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875D04-6578-5049-A696-367BDFE7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39F220-5CD8-5042-A925-B64D3B36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9BA41E-D349-AA40-A4AB-1AABF907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B7EEF-6045-6441-B8D7-ED559F3C5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822E10-128C-2E4B-AD8D-3AAEDF40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119EA1-935F-0C44-97FE-F85AEFF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77AD0B-B0C3-4B40-9899-8F123BA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3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ACA60-B504-EA43-914E-C349A8C8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735822-86EC-9C44-82D5-7EEC9510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B860A5-8AC1-9A4B-9F80-32A3D122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015963A-4C8D-E444-AB07-5C5FEB2C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760BB15-A8E1-C441-9798-0AC0ABFA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60A578-F3C2-1F4E-931B-D4959D4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BA3D1B-58F2-D14E-9008-366F661D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2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45CE1-4DD4-554C-A373-C1AF0F86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3B8B2-239A-3C43-A1D7-A3ADBC39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BF8580-DE6A-B74B-BCC1-57825903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76970B-1D5A-2E46-8294-73F0323A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46D79-216A-8F49-AC63-43722858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BF1C1-7D4A-8A43-B1B5-A6D182E7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FD74A-2C98-3D48-9964-C1D060E4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23F452-9EFF-9A40-B025-B562A4DB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A1B739-07F6-2345-A64B-54EC2BEBC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C09221-DAE7-BE41-8155-3A253B1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F0AA85-66D4-144F-876A-9973AED4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7B05F2-3A46-3B46-9F26-E0CEE28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CD83C8-3A1E-0649-AB16-400D35CA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367631-218B-8E4A-8DE6-7D77C9B8B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585276-6C17-754A-87B9-4544519E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FCC55-C56C-384D-A5AA-7650D3B6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934286-CEFD-2541-B633-D2558131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F702-6856-5F4D-A5FB-D8A1D6E4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42799"/>
            <a:ext cx="9144000" cy="1894314"/>
          </a:xfrm>
        </p:spPr>
        <p:txBody>
          <a:bodyPr/>
          <a:lstStyle/>
          <a:p>
            <a:r>
              <a:rPr lang="fi-FI" dirty="0"/>
              <a:t>5 Hyve-etiikka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490025-B0D0-4647-8564-B0583784F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15085"/>
            <a:ext cx="9144000" cy="1655762"/>
          </a:xfrm>
        </p:spPr>
        <p:txBody>
          <a:bodyPr>
            <a:normAutofit/>
          </a:bodyPr>
          <a:lstStyle/>
          <a:p>
            <a:r>
              <a:rPr lang="fi-FI" sz="3600" dirty="0"/>
              <a:t>Keskeiset asiat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76669E8-38CF-884D-8BD3-B30ACF23F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75472B1-A911-2B48-B3A8-C97123869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247" y="800960"/>
            <a:ext cx="4857506" cy="14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7C924A-2544-4E45-AE32-17B79AD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25" y="805034"/>
            <a:ext cx="3680317" cy="934281"/>
          </a:xfrm>
        </p:spPr>
        <p:txBody>
          <a:bodyPr>
            <a:normAutofit fontScale="90000"/>
          </a:bodyPr>
          <a:lstStyle/>
          <a:p>
            <a:pPr algn="ctr"/>
            <a:br>
              <a:rPr lang="fi-FI" dirty="0"/>
            </a:br>
            <a:r>
              <a:rPr lang="fi-FI" dirty="0"/>
              <a:t>Hyve-etiikka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364ACD-A1F4-9D48-8D13-9618AFF5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25" y="1827042"/>
            <a:ext cx="8726558" cy="3973961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Elämän tavoite on </a:t>
            </a:r>
            <a:r>
              <a:rPr lang="fi-FI" i="1" dirty="0" err="1"/>
              <a:t>eudaimonia</a:t>
            </a:r>
            <a:r>
              <a:rPr lang="fi-FI" dirty="0"/>
              <a:t> eli onnellisuus tai kukoistus</a:t>
            </a:r>
          </a:p>
          <a:p>
            <a:pPr lvl="0"/>
            <a:r>
              <a:rPr lang="fi-FI" dirty="0"/>
              <a:t>Hyve on kasvatuksen kautta vakiintunut luonteenpiirre, joka ohjaa kukoistukseen</a:t>
            </a:r>
          </a:p>
          <a:p>
            <a:pPr lvl="0"/>
            <a:r>
              <a:rPr lang="fi-FI" dirty="0"/>
              <a:t>Kultainen keskitie: hyveet ovat kahden paheen välissä </a:t>
            </a:r>
            <a:r>
              <a:rPr lang="fi-FI" sz="2400" dirty="0"/>
              <a:t>Esim. pelkuruus – rohkeus – uhkarohkeus</a:t>
            </a:r>
          </a:p>
          <a:p>
            <a:pPr lvl="0"/>
            <a:r>
              <a:rPr lang="fi-FI" dirty="0"/>
              <a:t>Tärkein edustaja: Aristoteles</a:t>
            </a:r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B52E90-31B6-6D44-8E08-5FF399AD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F2E424-92F9-3C4D-A951-221163BC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844" y="502133"/>
            <a:ext cx="5373757" cy="1325563"/>
          </a:xfrm>
        </p:spPr>
        <p:txBody>
          <a:bodyPr/>
          <a:lstStyle/>
          <a:p>
            <a:r>
              <a:rPr lang="fi-FI" dirty="0"/>
              <a:t>Erilaisia ihmistyyppejä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E21E6B-F89C-6344-91A5-328E71A60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844" y="1925016"/>
            <a:ext cx="9021417" cy="3839680"/>
          </a:xfrm>
        </p:spPr>
        <p:txBody>
          <a:bodyPr/>
          <a:lstStyle/>
          <a:p>
            <a:pPr lvl="0"/>
            <a:r>
              <a:rPr lang="fi-FI" dirty="0"/>
              <a:t>Hyveellinen: toimii oikein vaivatta oikein, koska haluaa hyvää</a:t>
            </a:r>
          </a:p>
          <a:p>
            <a:pPr lvl="0"/>
            <a:r>
              <a:rPr lang="fi-FI" dirty="0"/>
              <a:t>Vahvatahtoinen: pakottaa itsensä tekemään oikein, vaikka haluaisi tehdä muuta</a:t>
            </a:r>
          </a:p>
          <a:p>
            <a:pPr lvl="0"/>
            <a:r>
              <a:rPr lang="fi-FI" dirty="0"/>
              <a:t>Heikkotahtoinen: tietää, mikä on oikein, mutta ei toimi niin, vaan seuraa halujaan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6ED1655-9996-4549-B377-17A956DC7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7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6CEDEA-7F4D-0643-9A4C-FE37745F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756" y="728663"/>
            <a:ext cx="6705601" cy="1325563"/>
          </a:xfrm>
        </p:spPr>
        <p:txBody>
          <a:bodyPr/>
          <a:lstStyle/>
          <a:p>
            <a:r>
              <a:rPr lang="fi-FI" dirty="0"/>
              <a:t>Luvun 5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56E03B-1ABE-CD42-8FD9-D4173C947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4662" y="2054226"/>
            <a:ext cx="4591877" cy="4351338"/>
          </a:xfrm>
        </p:spPr>
        <p:txBody>
          <a:bodyPr/>
          <a:lstStyle/>
          <a:p>
            <a:r>
              <a:rPr lang="fi-FI" dirty="0" err="1"/>
              <a:t>eudaimonia</a:t>
            </a:r>
            <a:endParaRPr lang="fi-FI" dirty="0"/>
          </a:p>
          <a:p>
            <a:r>
              <a:rPr lang="fi-FI" dirty="0"/>
              <a:t>heikkotahtoisuus</a:t>
            </a:r>
          </a:p>
          <a:p>
            <a:r>
              <a:rPr lang="fi-FI" dirty="0"/>
              <a:t>hyve</a:t>
            </a:r>
          </a:p>
          <a:p>
            <a:r>
              <a:rPr lang="fi-FI" dirty="0"/>
              <a:t>kukoistus</a:t>
            </a:r>
          </a:p>
          <a:p>
            <a:r>
              <a:rPr lang="fi-FI" dirty="0"/>
              <a:t>kultainen keskitie</a:t>
            </a:r>
          </a:p>
          <a:p>
            <a:r>
              <a:rPr lang="fi-FI" dirty="0"/>
              <a:t>pahe</a:t>
            </a:r>
          </a:p>
          <a:p>
            <a:r>
              <a:rPr lang="fi-FI" dirty="0"/>
              <a:t>vahvatahtoisuus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236D6C4-478D-3D45-9167-AC7339D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3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95</Words>
  <Application>Microsoft Office PowerPoint</Application>
  <PresentationFormat>Laajakuva</PresentationFormat>
  <Paragraphs>19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5 Hyve-etiikka</vt:lpstr>
      <vt:lpstr> Hyve-etiikka </vt:lpstr>
      <vt:lpstr>Erilaisia ihmistyyppejä</vt:lpstr>
      <vt:lpstr>Luvun 5 keskeiset käsitteet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Filosofia ja filosofian opiskelu</dc:title>
  <dc:creator>Senja Viitanen</dc:creator>
  <cp:lastModifiedBy>Kaartinen Minna</cp:lastModifiedBy>
  <cp:revision>13</cp:revision>
  <dcterms:created xsi:type="dcterms:W3CDTF">2020-10-07T13:25:27Z</dcterms:created>
  <dcterms:modified xsi:type="dcterms:W3CDTF">2024-01-25T08:08:21Z</dcterms:modified>
</cp:coreProperties>
</file>