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5" autoAdjust="0"/>
    <p:restoredTop sz="94660"/>
  </p:normalViewPr>
  <p:slideViewPr>
    <p:cSldViewPr snapToGrid="0">
      <p:cViewPr varScale="1">
        <p:scale>
          <a:sx n="82" d="100"/>
          <a:sy n="82" d="100"/>
        </p:scale>
        <p:origin x="13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86A797-9633-464E-BE9B-BF2BC0CE3C4A}" type="datetimeFigureOut">
              <a:rPr lang="fi-FI" smtClean="0"/>
              <a:t>15.4.2020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C00E2-A38F-4A11-BB38-7A967D62817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1788589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86A797-9633-464E-BE9B-BF2BC0CE3C4A}" type="datetimeFigureOut">
              <a:rPr lang="fi-FI" smtClean="0"/>
              <a:t>15.4.2020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C00E2-A38F-4A11-BB38-7A967D62817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8435346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86A797-9633-464E-BE9B-BF2BC0CE3C4A}" type="datetimeFigureOut">
              <a:rPr lang="fi-FI" smtClean="0"/>
              <a:t>15.4.2020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C00E2-A38F-4A11-BB38-7A967D62817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8943470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86A797-9633-464E-BE9B-BF2BC0CE3C4A}" type="datetimeFigureOut">
              <a:rPr lang="fi-FI" smtClean="0"/>
              <a:t>15.4.2020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C00E2-A38F-4A11-BB38-7A967D62817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7215637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86A797-9633-464E-BE9B-BF2BC0CE3C4A}" type="datetimeFigureOut">
              <a:rPr lang="fi-FI" smtClean="0"/>
              <a:t>15.4.2020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C00E2-A38F-4A11-BB38-7A967D62817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034549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86A797-9633-464E-BE9B-BF2BC0CE3C4A}" type="datetimeFigureOut">
              <a:rPr lang="fi-FI" smtClean="0"/>
              <a:t>15.4.2020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C00E2-A38F-4A11-BB38-7A967D62817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053554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86A797-9633-464E-BE9B-BF2BC0CE3C4A}" type="datetimeFigureOut">
              <a:rPr lang="fi-FI" smtClean="0"/>
              <a:t>15.4.2020</a:t>
            </a:fld>
            <a:endParaRPr lang="fi-F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C00E2-A38F-4A11-BB38-7A967D62817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7450442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86A797-9633-464E-BE9B-BF2BC0CE3C4A}" type="datetimeFigureOut">
              <a:rPr lang="fi-FI" smtClean="0"/>
              <a:t>15.4.2020</a:t>
            </a:fld>
            <a:endParaRPr lang="fi-F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C00E2-A38F-4A11-BB38-7A967D62817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312060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86A797-9633-464E-BE9B-BF2BC0CE3C4A}" type="datetimeFigureOut">
              <a:rPr lang="fi-FI" smtClean="0"/>
              <a:t>15.4.2020</a:t>
            </a:fld>
            <a:endParaRPr lang="fi-F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C00E2-A38F-4A11-BB38-7A967D62817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482418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86A797-9633-464E-BE9B-BF2BC0CE3C4A}" type="datetimeFigureOut">
              <a:rPr lang="fi-FI" smtClean="0"/>
              <a:t>15.4.2020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C00E2-A38F-4A11-BB38-7A967D62817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4064110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86A797-9633-464E-BE9B-BF2BC0CE3C4A}" type="datetimeFigureOut">
              <a:rPr lang="fi-FI" smtClean="0"/>
              <a:t>15.4.2020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C00E2-A38F-4A11-BB38-7A967D62817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7592169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86A797-9633-464E-BE9B-BF2BC0CE3C4A}" type="datetimeFigureOut">
              <a:rPr lang="fi-FI" smtClean="0"/>
              <a:t>15.4.2020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AC00E2-A38F-4A11-BB38-7A967D62817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2372609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dirty="0" smtClean="0"/>
              <a:t>   </a:t>
            </a:r>
            <a:r>
              <a:rPr lang="fi-FI" b="1" u="sng" dirty="0" smtClean="0"/>
              <a:t>Millaisia ovat filosofiset kysymykset?</a:t>
            </a:r>
            <a:br>
              <a:rPr lang="fi-FI" b="1" u="sng" dirty="0" smtClean="0"/>
            </a:br>
            <a:r>
              <a:rPr lang="fi-FI" dirty="0" smtClean="0"/>
              <a:t>   Mikä tekee kysymyksestä filosofisen?</a:t>
            </a:r>
            <a:endParaRPr lang="fi-FI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i-FI" dirty="0" smtClean="0"/>
              <a:t>Arkinen kysymys</a:t>
            </a:r>
            <a:endParaRPr lang="fi-FI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fi-FI" dirty="0" smtClean="0"/>
              <a:t>Paljonko kello on?</a:t>
            </a:r>
          </a:p>
          <a:p>
            <a:pPr marL="0" indent="0">
              <a:buNone/>
            </a:pPr>
            <a:r>
              <a:rPr lang="fi-FI" dirty="0" smtClean="0"/>
              <a:t>Kumpi on kauniimpi, vuorimaisema vai merimaisema?</a:t>
            </a:r>
          </a:p>
          <a:p>
            <a:pPr marL="0" indent="0">
              <a:buNone/>
            </a:pPr>
            <a:r>
              <a:rPr lang="fi-FI" dirty="0" smtClean="0"/>
              <a:t>Rakastaakohan tyttöystäväni minua vielä?</a:t>
            </a:r>
          </a:p>
          <a:p>
            <a:pPr marL="0" indent="0">
              <a:buNone/>
            </a:pPr>
            <a:r>
              <a:rPr lang="fi-FI" dirty="0" smtClean="0"/>
              <a:t>Kumpi olisi hyödyllisempää, siivous vai kokeeseen lukeminen?</a:t>
            </a:r>
          </a:p>
          <a:p>
            <a:pPr marL="0" indent="0">
              <a:buNone/>
            </a:pPr>
            <a:r>
              <a:rPr lang="fi-FI" dirty="0" smtClean="0"/>
              <a:t>Sanoisinko kaverille olevani kipeä kun en jaksaisi hänen juttujaan  juuri tänä iltana?</a:t>
            </a:r>
          </a:p>
          <a:p>
            <a:pPr marL="0" indent="0">
              <a:buNone/>
            </a:pPr>
            <a:r>
              <a:rPr lang="fi-FI" dirty="0" smtClean="0"/>
              <a:t>Raskinko ostaa 100 euroa maksavan takin?</a:t>
            </a:r>
            <a:endParaRPr lang="fi-FI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fi-FI" dirty="0" smtClean="0"/>
              <a:t>Filosofinen kysymys</a:t>
            </a:r>
            <a:endParaRPr lang="fi-FI" dirty="0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 marL="0" indent="0">
              <a:buNone/>
            </a:pPr>
            <a:r>
              <a:rPr lang="fi-FI" dirty="0" smtClean="0"/>
              <a:t>Mitä aika on?</a:t>
            </a:r>
          </a:p>
          <a:p>
            <a:pPr marL="0" indent="0">
              <a:buNone/>
            </a:pPr>
            <a:r>
              <a:rPr lang="fi-FI" dirty="0" smtClean="0"/>
              <a:t>Mitä on kauneus?</a:t>
            </a:r>
          </a:p>
          <a:p>
            <a:pPr marL="0" indent="0">
              <a:buNone/>
            </a:pPr>
            <a:r>
              <a:rPr lang="fi-FI" dirty="0" smtClean="0"/>
              <a:t>Mitä on rakkaus?</a:t>
            </a:r>
          </a:p>
          <a:p>
            <a:pPr marL="0" indent="0">
              <a:buNone/>
            </a:pPr>
            <a:r>
              <a:rPr lang="fi-FI" dirty="0" smtClean="0"/>
              <a:t>Mitä on hyöty?</a:t>
            </a:r>
          </a:p>
          <a:p>
            <a:pPr marL="0" indent="0">
              <a:buNone/>
            </a:pPr>
            <a:r>
              <a:rPr lang="fi-FI" dirty="0" smtClean="0"/>
              <a:t>Onko valehtelu oikein?</a:t>
            </a:r>
          </a:p>
          <a:p>
            <a:pPr marL="0" indent="0">
              <a:buNone/>
            </a:pPr>
            <a:r>
              <a:rPr lang="fi-FI" dirty="0" smtClean="0"/>
              <a:t>Missä mielessä esine on arvokas?</a:t>
            </a:r>
          </a:p>
          <a:p>
            <a:pPr marL="0" indent="0">
              <a:buNone/>
            </a:pPr>
            <a:r>
              <a:rPr lang="fi-FI" dirty="0" smtClean="0"/>
              <a:t>Mitä arvo tarkoittaa?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8765501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365125"/>
            <a:ext cx="10515600" cy="5811838"/>
          </a:xfrm>
        </p:spPr>
        <p:txBody>
          <a:bodyPr/>
          <a:lstStyle/>
          <a:p>
            <a:pPr marL="0" indent="0">
              <a:buNone/>
            </a:pPr>
            <a:r>
              <a:rPr lang="fi-FI" dirty="0" smtClean="0"/>
              <a:t>Filosofiset kysymykset:</a:t>
            </a:r>
          </a:p>
          <a:p>
            <a:pPr marL="0" indent="0">
              <a:buNone/>
            </a:pPr>
            <a:endParaRPr lang="fi-FI" dirty="0" smtClean="0"/>
          </a:p>
          <a:p>
            <a:pPr>
              <a:buFontTx/>
              <a:buChar char="-"/>
            </a:pPr>
            <a:r>
              <a:rPr lang="fi-FI" dirty="0" smtClean="0"/>
              <a:t>Koskevat käsitteitä</a:t>
            </a:r>
          </a:p>
          <a:p>
            <a:pPr>
              <a:buFontTx/>
              <a:buChar char="-"/>
            </a:pPr>
            <a:r>
              <a:rPr lang="fi-FI" dirty="0" smtClean="0"/>
              <a:t>Ovat avoimia</a:t>
            </a:r>
          </a:p>
          <a:p>
            <a:pPr>
              <a:buFontTx/>
              <a:buChar char="-"/>
            </a:pPr>
            <a:r>
              <a:rPr lang="fi-FI" dirty="0" smtClean="0"/>
              <a:t>Koskevat eri asioiden perusteita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6076178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                 </a:t>
            </a:r>
            <a:r>
              <a:rPr lang="fi-FI" b="1" u="sng" dirty="0" smtClean="0"/>
              <a:t>Filosofian osa-alueet</a:t>
            </a:r>
            <a:endParaRPr lang="fi-FI" b="1" u="sng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i-FI" dirty="0" smtClean="0"/>
              <a:t>Teoreettinen filosofia</a:t>
            </a:r>
            <a:endParaRPr lang="fi-FI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10000"/>
          </a:bodyPr>
          <a:lstStyle/>
          <a:p>
            <a:r>
              <a:rPr lang="fi-FI" b="1" dirty="0" smtClean="0"/>
              <a:t>Metafysiikka</a:t>
            </a:r>
            <a:r>
              <a:rPr lang="fi-FI" dirty="0" smtClean="0"/>
              <a:t>: Mitä on olemassa</a:t>
            </a:r>
          </a:p>
          <a:p>
            <a:pPr marL="0" indent="0">
              <a:buNone/>
            </a:pPr>
            <a:r>
              <a:rPr lang="fi-FI" dirty="0" smtClean="0"/>
              <a:t>      Ontologia: oppi olevaisesta</a:t>
            </a:r>
          </a:p>
          <a:p>
            <a:pPr marL="0" indent="0">
              <a:buNone/>
            </a:pPr>
            <a:r>
              <a:rPr lang="fi-FI" dirty="0" smtClean="0"/>
              <a:t>      Kosmologia:    </a:t>
            </a:r>
          </a:p>
          <a:p>
            <a:pPr marL="0" indent="0">
              <a:buNone/>
            </a:pPr>
            <a:r>
              <a:rPr lang="fi-FI" dirty="0"/>
              <a:t> </a:t>
            </a:r>
            <a:r>
              <a:rPr lang="fi-FI" dirty="0" smtClean="0"/>
              <a:t>     maailmankaikkeuden olemus ja </a:t>
            </a:r>
          </a:p>
          <a:p>
            <a:pPr marL="0" indent="0">
              <a:buNone/>
            </a:pPr>
            <a:r>
              <a:rPr lang="fi-FI" dirty="0"/>
              <a:t> </a:t>
            </a:r>
            <a:r>
              <a:rPr lang="fi-FI" dirty="0" smtClean="0"/>
              <a:t>     rakenne</a:t>
            </a:r>
          </a:p>
          <a:p>
            <a:pPr marL="0" indent="0">
              <a:buNone/>
            </a:pPr>
            <a:r>
              <a:rPr lang="fi-FI" dirty="0" smtClean="0"/>
              <a:t>      Teologia: onko Jumala olemassa</a:t>
            </a:r>
          </a:p>
          <a:p>
            <a:r>
              <a:rPr lang="fi-FI" b="1" dirty="0" smtClean="0"/>
              <a:t>Tieto-oppi</a:t>
            </a:r>
            <a:r>
              <a:rPr lang="fi-FI" dirty="0" smtClean="0"/>
              <a:t>: Mitä voi tietää? Mitä tieto on?</a:t>
            </a:r>
          </a:p>
          <a:p>
            <a:r>
              <a:rPr lang="fi-FI" b="1" dirty="0" smtClean="0"/>
              <a:t>Logiikka</a:t>
            </a:r>
            <a:r>
              <a:rPr lang="fi-FI" dirty="0" smtClean="0"/>
              <a:t>: Millaista on pätevä päättely?</a:t>
            </a:r>
            <a:endParaRPr lang="fi-FI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fi-FI" dirty="0" smtClean="0"/>
              <a:t>Käytännöllinen filosofia</a:t>
            </a:r>
            <a:endParaRPr lang="fi-FI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fi-FI" b="1" dirty="0" smtClean="0"/>
              <a:t>Etiikka</a:t>
            </a:r>
            <a:r>
              <a:rPr lang="fi-FI" dirty="0" smtClean="0"/>
              <a:t>: Mitä on hyvä ja paha, oikea ja väärä? Mitä on hyvä elämä?</a:t>
            </a:r>
          </a:p>
          <a:p>
            <a:r>
              <a:rPr lang="fi-FI" b="1" dirty="0" smtClean="0"/>
              <a:t>Yhteiskuntafilosofia</a:t>
            </a:r>
            <a:r>
              <a:rPr lang="fi-FI" dirty="0" smtClean="0"/>
              <a:t>: Millainen on hyvä yhteiskunta?</a:t>
            </a:r>
          </a:p>
          <a:p>
            <a:r>
              <a:rPr lang="fi-FI" b="1" dirty="0" smtClean="0"/>
              <a:t>Estetiikka</a:t>
            </a:r>
            <a:r>
              <a:rPr lang="fi-FI" dirty="0" smtClean="0"/>
              <a:t>: Mitä on kauneus?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1546401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                   </a:t>
            </a:r>
            <a:r>
              <a:rPr lang="fi-FI" b="1" u="sng" dirty="0" smtClean="0"/>
              <a:t>Mitä filosofit tekevät?</a:t>
            </a:r>
            <a:endParaRPr lang="fi-FI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smtClean="0"/>
              <a:t>Filosofiaa harjoitetaan ajattelemalla, keskustelemalla, kirjoittamalla ja lukemalla</a:t>
            </a:r>
          </a:p>
          <a:p>
            <a:r>
              <a:rPr lang="fi-FI" dirty="0" smtClean="0"/>
              <a:t>Filosofian harjoittaminen voi olla yksilöllistä, mutta myös yhteisöllistä: filosofiaa voi harrastaa itsekseen, mutta filosofiaan liittyy myös ajatusten vaihtaminen ja yhteisöllisyys</a:t>
            </a:r>
          </a:p>
          <a:p>
            <a:r>
              <a:rPr lang="fi-FI" dirty="0" smtClean="0"/>
              <a:t>Filosofian kysymykset eivät vanhene, sillä jo vuosituhansia sitten filosofit ovat pohtineet samoja kysymyksiä</a:t>
            </a:r>
          </a:p>
          <a:p>
            <a:r>
              <a:rPr lang="fi-FI" dirty="0" smtClean="0"/>
              <a:t>Vaikka kysymykset eivät sinänsä vanhene, ne saavat uusia ilmenemismuotoja, kun maailma </a:t>
            </a:r>
            <a:r>
              <a:rPr lang="fi-FI" smtClean="0"/>
              <a:t>muuttuu ympärillä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5021630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</TotalTime>
  <Words>242</Words>
  <Application>Microsoft Office PowerPoint</Application>
  <PresentationFormat>Widescreen</PresentationFormat>
  <Paragraphs>40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   Millaisia ovat filosofiset kysymykset?    Mikä tekee kysymyksestä filosofisen?</vt:lpstr>
      <vt:lpstr>PowerPoint Presentation</vt:lpstr>
      <vt:lpstr>                 Filosofian osa-alueet</vt:lpstr>
      <vt:lpstr>                   Mitä filosofit tekevät?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Millaisia ovat filosofiset kysymykset?</dc:title>
  <dc:creator>Minna</dc:creator>
  <cp:lastModifiedBy>Minna</cp:lastModifiedBy>
  <cp:revision>13</cp:revision>
  <dcterms:created xsi:type="dcterms:W3CDTF">2020-04-15T14:59:10Z</dcterms:created>
  <dcterms:modified xsi:type="dcterms:W3CDTF">2020-04-15T15:45:00Z</dcterms:modified>
</cp:coreProperties>
</file>