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5"/>
  </p:sldMasterIdLst>
  <p:notesMasterIdLst>
    <p:notesMasterId r:id="rId8"/>
  </p:notesMasterIdLst>
  <p:sldIdLst>
    <p:sldId id="256" r:id="rId6"/>
    <p:sldId id="257" r:id="rId7"/>
  </p:sldIdLst>
  <p:sldSz cx="9144000" cy="6858000" type="screen4x3"/>
  <p:notesSz cx="6858000" cy="9144000"/>
  <p:defaultTextStyle>
    <a:defPPr>
      <a:defRPr lang="fi-FI"/>
    </a:defPPr>
    <a:lvl1pPr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5pPr>
    <a:lvl6pPr marL="22860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6pPr>
    <a:lvl7pPr marL="27432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7pPr>
    <a:lvl8pPr marL="32004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8pPr>
    <a:lvl9pPr marL="3657600" algn="l" defTabSz="914400" rtl="0" eaLnBrk="1" latinLnBrk="0" hangingPunct="1">
      <a:defRPr sz="2400" i="1" kern="1200">
        <a:solidFill>
          <a:schemeClr val="tx1"/>
        </a:solidFill>
        <a:latin typeface="Lucida Grande" charset="0"/>
        <a:ea typeface="MS PGothic" pitchFamily="34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008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FFFDD"/>
    <a:srgbClr val="005082"/>
    <a:srgbClr val="0099CC"/>
    <a:srgbClr val="1989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8" autoAdjust="0"/>
    <p:restoredTop sz="94652" autoAdjust="0"/>
  </p:normalViewPr>
  <p:slideViewPr>
    <p:cSldViewPr>
      <p:cViewPr varScale="1">
        <p:scale>
          <a:sx n="104" d="100"/>
          <a:sy n="104" d="100"/>
        </p:scale>
        <p:origin x="1218" y="114"/>
      </p:cViewPr>
      <p:guideLst>
        <p:guide orient="horz" pos="1008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1.xml"/><Relationship Id="rId10" Type="http://schemas.openxmlformats.org/officeDocument/2006/relationships/viewProps" Target="viewProps.xml"/><Relationship Id="rId4" Type="http://schemas.openxmlformats.org/officeDocument/2006/relationships/customXml" Target="../customXml/item4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noProof="0"/>
              <a:t>Click to edit Master text styles</a:t>
            </a:r>
          </a:p>
          <a:p>
            <a:pPr lvl="1"/>
            <a:r>
              <a:rPr lang="fi-FI" noProof="0"/>
              <a:t>Second level</a:t>
            </a:r>
          </a:p>
          <a:p>
            <a:pPr lvl="2"/>
            <a:r>
              <a:rPr lang="fi-FI" noProof="0"/>
              <a:t>Third level</a:t>
            </a:r>
          </a:p>
          <a:p>
            <a:pPr lvl="3"/>
            <a:r>
              <a:rPr lang="fi-FI" noProof="0"/>
              <a:t>Fourth level</a:t>
            </a:r>
          </a:p>
          <a:p>
            <a:pPr lvl="4"/>
            <a:r>
              <a:rPr lang="fi-FI" noProof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i="0">
                <a:ea typeface="ＭＳ Ｐゴシック" charset="0"/>
                <a:cs typeface="Geneva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i="0"/>
            </a:lvl1pPr>
          </a:lstStyle>
          <a:p>
            <a:pPr>
              <a:defRPr/>
            </a:pPr>
            <a:fld id="{ED5377F9-5B72-481B-AC88-B74C02D9F51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2367328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MS PGothic" pitchFamily="34" charset="-128"/>
        <a:cs typeface="Geneva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Lucida Grande" charset="0"/>
        <a:ea typeface="Geneva" charset="0"/>
        <a:cs typeface="Geneva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4792A69-DA41-433C-B789-278DD35EE5C7}" type="slidenum">
              <a:rPr lang="fi-FI" altLang="fi-FI" sz="1200" i="0" smtClean="0"/>
              <a:pPr/>
              <a:t>1</a:t>
            </a:fld>
            <a:endParaRPr lang="fi-FI" altLang="fi-FI" sz="1200" i="0"/>
          </a:p>
        </p:txBody>
      </p:sp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5403878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anose="020B0600070205080204" pitchFamily="34" charset="-128"/>
              </a:defRPr>
            </a:lvl9pPr>
          </a:lstStyle>
          <a:p>
            <a:fld id="{77793433-2497-4022-9A8E-113668BBCE50}" type="slidenum">
              <a:rPr lang="fi-FI" altLang="fi-FI" sz="1200" i="0" smtClean="0"/>
              <a:pPr/>
              <a:t>2</a:t>
            </a:fld>
            <a:endParaRPr lang="fi-FI" altLang="fi-FI" sz="1200" i="0"/>
          </a:p>
        </p:txBody>
      </p:sp>
      <p:sp>
        <p:nvSpPr>
          <p:cNvPr id="71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253814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i-FI"/>
              <a:t>Muokkaa alaotsikon perustyyliä naps.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2832162E-5493-4DA9-AE69-36DE1DBA92BD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313905031"/>
      </p:ext>
    </p:extLst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9A58E91-C772-4ABC-8168-02FE4102D1F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40572836"/>
      </p:ext>
    </p:extLst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untainen otsikko 1"/>
          <p:cNvSpPr>
            <a:spLocks noGrp="1"/>
          </p:cNvSpPr>
          <p:nvPr>
            <p:ph type="title" orient="vert"/>
          </p:nvPr>
        </p:nvSpPr>
        <p:spPr>
          <a:xfrm>
            <a:off x="6515100" y="228600"/>
            <a:ext cx="1943100" cy="5867400"/>
          </a:xfrm>
        </p:spPr>
        <p:txBody>
          <a:bodyPr vert="eaVert"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685800" y="228600"/>
            <a:ext cx="5676900" cy="58674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FE39B19-6D18-4829-8F60-375465AFE44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085713180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8CC2E85E-8D78-4180-BE5D-4B50E3412FE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738434043"/>
      </p:ext>
    </p:extLst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3AF4EC8C-7181-4B1B-B0DF-0DD1CDF00808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059290793"/>
      </p:ext>
    </p:extLst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6858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38100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E6B3A5EF-C1D2-4581-80D5-D358B7777B3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892625095"/>
      </p:ext>
    </p:extLst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CCE5748C-DF45-44D1-921F-DFE524277A91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322938185"/>
      </p:ext>
    </p:extLst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perustyylejä naps.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93BD5DAC-1AF5-485A-8659-EEF77A48D65A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274234950"/>
      </p:ext>
    </p:extLst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6A77C59-236F-4C67-9EE4-D9447447FB92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2964729688"/>
      </p:ext>
    </p:extLst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7C62EC50-C03C-4CD7-BD6B-1DE0608F5527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1532645063"/>
      </p:ext>
    </p:extLst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i-FI"/>
              <a:t>Muokkaa perustyylejä naps.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i-FI" noProof="0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</p:spPr>
        <p:txBody>
          <a:bodyPr/>
          <a:lstStyle>
            <a:lvl1pPr>
              <a:defRPr>
                <a:ea typeface="ＭＳ Ｐゴシック" charset="0"/>
              </a:defRPr>
            </a:lvl1pPr>
          </a:lstStyle>
          <a:p>
            <a:pPr>
              <a:defRPr/>
            </a:pPr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>
              <a:defRPr/>
            </a:pPr>
            <a:fld id="{F3B3B8AD-178B-4E3D-9095-3A6018803E0C}" type="slidenum">
              <a:rPr lang="fi-FI" altLang="fi-FI"/>
              <a:pPr>
                <a:defRPr/>
              </a:pPr>
              <a:t>‹#›</a:t>
            </a:fld>
            <a:endParaRPr lang="fi-FI" altLang="fi-FI"/>
          </a:p>
        </p:txBody>
      </p:sp>
    </p:spTree>
    <p:extLst>
      <p:ext uri="{BB962C8B-B14F-4D97-AF65-F5344CB8AC3E}">
        <p14:creationId xmlns:p14="http://schemas.microsoft.com/office/powerpoint/2010/main" val="3955218621"/>
      </p:ext>
    </p:extLst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286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600200"/>
            <a:ext cx="7772400" cy="449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Click to edit Master text styles</a:t>
            </a:r>
          </a:p>
          <a:p>
            <a:pPr lvl="1"/>
            <a:r>
              <a:rPr lang="fi-FI" altLang="fi-FI"/>
              <a:t>Second level</a:t>
            </a:r>
          </a:p>
          <a:p>
            <a:pPr lvl="2"/>
            <a:r>
              <a:rPr lang="fi-FI" altLang="fi-FI"/>
              <a:t>Third level</a:t>
            </a:r>
          </a:p>
          <a:p>
            <a:pPr lvl="3"/>
            <a:r>
              <a:rPr lang="fi-FI" altLang="fi-FI"/>
              <a:t>Fourth level</a:t>
            </a:r>
          </a:p>
          <a:p>
            <a:pPr lvl="4"/>
            <a:r>
              <a:rPr lang="fi-FI" altLang="fi-FI"/>
              <a:t>Fifth level</a:t>
            </a:r>
          </a:p>
        </p:txBody>
      </p:sp>
      <p:sp>
        <p:nvSpPr>
          <p:cNvPr id="1029" name="Text Box 19"/>
          <p:cNvSpPr txBox="1">
            <a:spLocks noChangeArrowheads="1"/>
          </p:cNvSpPr>
          <p:nvPr userDrawn="1"/>
        </p:nvSpPr>
        <p:spPr bwMode="auto">
          <a:xfrm>
            <a:off x="228600" y="6453336"/>
            <a:ext cx="3429000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1pPr>
            <a:lvl2pPr marL="742950" indent="-28575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2pPr>
            <a:lvl3pPr marL="11430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3pPr>
            <a:lvl4pPr marL="16002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4pPr>
            <a:lvl5pPr marL="2057400" indent="-228600"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i="1">
                <a:solidFill>
                  <a:schemeClr val="tx1"/>
                </a:solidFill>
                <a:latin typeface="Lucida Grande" charset="0"/>
                <a:ea typeface="MS PGothic" pitchFamily="34" charset="-128"/>
              </a:defRPr>
            </a:lvl9pPr>
          </a:lstStyle>
          <a:p>
            <a:pPr>
              <a:defRPr/>
            </a:pPr>
            <a:r>
              <a:rPr lang="fi-FI" altLang="fi-FI" sz="1200" i="0" dirty="0">
                <a:solidFill>
                  <a:schemeClr val="accent1"/>
                </a:solidFill>
                <a:latin typeface="Verdana" pitchFamily="34" charset="0"/>
              </a:rPr>
              <a:t>Idea 02 – Etiikka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7" r:id="rId1"/>
    <p:sldLayoutId id="2147483738" r:id="rId2"/>
    <p:sldLayoutId id="2147483739" r:id="rId3"/>
    <p:sldLayoutId id="2147483740" r:id="rId4"/>
    <p:sldLayoutId id="2147483741" r:id="rId5"/>
    <p:sldLayoutId id="2147483742" r:id="rId6"/>
    <p:sldLayoutId id="2147483743" r:id="rId7"/>
    <p:sldLayoutId id="2147483744" r:id="rId8"/>
    <p:sldLayoutId id="2147483745" r:id="rId9"/>
    <p:sldLayoutId id="2147483746" r:id="rId10"/>
    <p:sldLayoutId id="2147483747" r:id="rId11"/>
  </p:sldLayoutIdLst>
  <p:transition spd="slow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+mj-lt"/>
          <a:ea typeface="MS PGothic" pitchFamily="34" charset="-128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MS PGothic" pitchFamily="34" charset="-128"/>
          <a:cs typeface="Geneva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800" b="1">
          <a:solidFill>
            <a:schemeClr val="tx2"/>
          </a:solidFill>
          <a:latin typeface="Verdana" charset="0"/>
          <a:ea typeface="ＭＳ Ｐゴシック" charset="0"/>
          <a:cs typeface="Geneva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MS PGothic" pitchFamily="34" charset="-128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Geneva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Geneva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Geneva" charset="0"/>
          <a:cs typeface="+mn-cs"/>
        </a:defRPr>
      </a:lvl9pPr>
    </p:bodyStyle>
    <p:otherStyle>
      <a:defPPr>
        <a:defRPr lang="fi-FI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Kuva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2000" y="-9000"/>
            <a:ext cx="9168000" cy="6876000"/>
          </a:xfrm>
          <a:prstGeom prst="rect">
            <a:avLst/>
          </a:prstGeom>
        </p:spPr>
      </p:pic>
      <p:sp>
        <p:nvSpPr>
          <p:cNvPr id="14339" name="Text Box 9"/>
          <p:cNvSpPr txBox="1">
            <a:spLocks noChangeArrowheads="1"/>
          </p:cNvSpPr>
          <p:nvPr/>
        </p:nvSpPr>
        <p:spPr bwMode="auto">
          <a:xfrm>
            <a:off x="4267200" y="1981200"/>
            <a:ext cx="3288080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fi-FI" altLang="fi-FI" sz="2400" i="0" dirty="0">
                <a:solidFill>
                  <a:schemeClr val="accent1"/>
                </a:solidFill>
              </a:rPr>
              <a:t>Luku 9</a:t>
            </a:r>
          </a:p>
          <a:p>
            <a:pPr>
              <a:spcBef>
                <a:spcPct val="0"/>
              </a:spcBef>
              <a:buFontTx/>
              <a:buNone/>
            </a:pPr>
            <a:endParaRPr lang="fi-FI" altLang="fi-FI" sz="2400" i="0" dirty="0">
              <a:solidFill>
                <a:schemeClr val="accent1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Kohti omaa hyvää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fi-FI" altLang="fi-FI" sz="2400" b="1" i="0" dirty="0">
                <a:solidFill>
                  <a:schemeClr val="accent1"/>
                </a:solidFill>
              </a:rPr>
              <a:t>elämää</a:t>
            </a:r>
            <a:endParaRPr lang="fi-FI" altLang="fi-FI" sz="2400" i="0"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dirty="0"/>
              <a:t>Elämänfilosofia pohtii elämän</a:t>
            </a:r>
            <a:br>
              <a:rPr lang="fi-FI" altLang="fi-FI" dirty="0"/>
            </a:br>
            <a:r>
              <a:rPr lang="fi-FI" altLang="fi-FI" dirty="0"/>
              <a:t>peruskysymyksiä</a:t>
            </a:r>
          </a:p>
        </p:txBody>
      </p:sp>
      <p:sp>
        <p:nvSpPr>
          <p:cNvPr id="14339" name="Rectangle 4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8001000" cy="4525963"/>
          </a:xfrm>
        </p:spPr>
        <p:txBody>
          <a:bodyPr/>
          <a:lstStyle/>
          <a:p>
            <a:pPr eaLnBrk="1" hangingPunct="1">
              <a:defRPr/>
            </a:pPr>
            <a:r>
              <a:rPr lang="fi-FI" altLang="fi-FI" dirty="0"/>
              <a:t>Ihminen pystyy älynsä ansiosta pohtimaan elämän ja olemassaolon mielekkyyttä ja tarkoitusta.</a:t>
            </a:r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Aiemmin elämänfilosofiset kysymykset nähtiin paljolti uskonnollisina.</a:t>
            </a:r>
          </a:p>
          <a:p>
            <a:pPr eaLnBrk="1" hangingPunct="1"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Esimerkiksi 1900-luvulla monet filosofit ja taiteilijat ovat pohtineet elämän mielettömyyttä.</a:t>
            </a:r>
          </a:p>
          <a:p>
            <a:pPr eaLnBrk="1" hangingPunct="1">
              <a:defRPr/>
            </a:pPr>
            <a:endParaRPr lang="fi-FI" altLang="fi-FI" dirty="0"/>
          </a:p>
          <a:p>
            <a:pPr eaLnBrk="1" hangingPunct="1">
              <a:defRPr/>
            </a:pPr>
            <a:r>
              <a:rPr lang="fi-FI" altLang="fi-FI" dirty="0"/>
              <a:t>Filosofi Martin </a:t>
            </a:r>
            <a:r>
              <a:rPr lang="fi-FI" altLang="fi-FI" dirty="0" err="1"/>
              <a:t>Heidegger</a:t>
            </a:r>
            <a:r>
              <a:rPr lang="fi-FI" altLang="fi-FI" dirty="0"/>
              <a:t> tekee jaon ”varsinainen” ja ”epävarsinainen” olemisen välille: pitää elää sellainen elämä, joka tuntuu omalta.</a:t>
            </a:r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  <a:p>
            <a:pPr marL="0" indent="0" eaLnBrk="1" hangingPunct="1">
              <a:buFontTx/>
              <a:buNone/>
              <a:defRPr/>
            </a:pPr>
            <a:endParaRPr lang="fi-FI" altLang="fi-FI" dirty="0"/>
          </a:p>
        </p:txBody>
      </p:sp>
      <p:sp>
        <p:nvSpPr>
          <p:cNvPr id="17412" name="Rectangle 6"/>
          <p:cNvSpPr>
            <a:spLocks/>
          </p:cNvSpPr>
          <p:nvPr/>
        </p:nvSpPr>
        <p:spPr bwMode="auto">
          <a:xfrm>
            <a:off x="4572000" y="1600200"/>
            <a:ext cx="4191000" cy="4449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2000">
                <a:solidFill>
                  <a:schemeClr val="tx1"/>
                </a:solidFill>
                <a:latin typeface="Verdana" panose="020B0604030504040204" pitchFamily="34" charset="0"/>
                <a:ea typeface="MS PGothic" panose="020B0600070205080204" pitchFamily="34" charset="-128"/>
                <a:cs typeface="Geneva" charset="0"/>
              </a:defRPr>
            </a:lvl1pPr>
            <a:lvl2pPr marL="742950" indent="-28575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3pPr>
            <a:lvl4pPr marL="1600200" indent="-228600">
              <a:spcBef>
                <a:spcPct val="20000"/>
              </a:spcBef>
              <a:buChar char="–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4pPr>
            <a:lvl5pPr marL="2057400" indent="-228600">
              <a:spcBef>
                <a:spcPct val="20000"/>
              </a:spcBef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Verdana" panose="020B0604030504040204" pitchFamily="34" charset="0"/>
                <a:ea typeface="Geneva" charset="0"/>
                <a:cs typeface="Geneva" charset="0"/>
              </a:defRPr>
            </a:lvl9pPr>
          </a:lstStyle>
          <a:p>
            <a:pPr eaLnBrk="1" hangingPunct="1"/>
            <a:endParaRPr lang="fi-FI" altLang="fi-FI" i="0"/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</p:bldLst>
  </p:timing>
</p:sld>
</file>

<file path=ppt/theme/theme1.xml><?xml version="1.0" encoding="utf-8"?>
<a:theme xmlns:a="http://schemas.openxmlformats.org/drawingml/2006/main" name="Blank Presentation">
  <a:themeElements>
    <a:clrScheme name="Blank Presentation 4">
      <a:dk1>
        <a:srgbClr val="000000"/>
      </a:dk1>
      <a:lt1>
        <a:srgbClr val="DEF6F1"/>
      </a:lt1>
      <a:dk2>
        <a:srgbClr val="000000"/>
      </a:dk2>
      <a:lt2>
        <a:srgbClr val="969696"/>
      </a:lt2>
      <a:accent1>
        <a:srgbClr val="FFFFFF"/>
      </a:accent1>
      <a:accent2>
        <a:srgbClr val="8DC6FF"/>
      </a:accent2>
      <a:accent3>
        <a:srgbClr val="ECFAF7"/>
      </a:accent3>
      <a:accent4>
        <a:srgbClr val="000000"/>
      </a:accent4>
      <a:accent5>
        <a:srgbClr val="FFFFFF"/>
      </a:accent5>
      <a:accent6>
        <a:srgbClr val="7FB3E7"/>
      </a:accent6>
      <a:hlink>
        <a:srgbClr val="0066CC"/>
      </a:hlink>
      <a:folHlink>
        <a:srgbClr val="00A800"/>
      </a:folHlink>
    </a:clrScheme>
    <a:fontScheme name="Blank Presentation">
      <a:majorFont>
        <a:latin typeface="Verdana"/>
        <a:ea typeface="ＭＳ Ｐゴシック"/>
        <a:cs typeface="Geneva"/>
      </a:majorFont>
      <a:minorFont>
        <a:latin typeface="Verdana"/>
        <a:ea typeface="ＭＳ Ｐゴシック"/>
        <a:cs typeface="Genev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fi-FI" sz="2400" b="0" i="0" u="none" strike="noStrike" cap="none" normalizeH="0" baseline="0">
            <a:ln>
              <a:noFill/>
            </a:ln>
            <a:solidFill>
              <a:srgbClr val="000000"/>
            </a:solidFill>
            <a:effectLst/>
            <a:latin typeface="Lucida Grande" charset="0"/>
            <a:ea typeface="ＭＳ Ｐゴシック" charset="0"/>
            <a:cs typeface="Geneva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LongProperties xmlns="http://schemas.microsoft.com/office/2006/metadata/longProperties"/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OK Document" ma:contentTypeID="0x010100FC3EBCEAA53E4A179721051A77971EF800AAC8923946DE4543ABAAAD8F04236D7C" ma:contentTypeVersion="1" ma:contentTypeDescription="OK-dokumentti" ma:contentTypeScope="" ma:versionID="9c8ab2158da96c2c1f3913b449ad68f9">
  <xsd:schema xmlns:xsd="http://www.w3.org/2001/XMLSchema" xmlns:p="http://schemas.microsoft.com/office/2006/metadata/properties" xmlns:ns2="4FD2DD6E-41AC-4D3A-A8B5-1111DEEF208D" targetNamespace="http://schemas.microsoft.com/office/2006/metadata/properties" ma:root="true" ma:fieldsID="e8ab5f083f152726e3993764ce023b45" ns2:_="">
    <xsd:import namespace="4FD2DD6E-41AC-4D3A-A8B5-1111DEEF208D"/>
    <xsd:element name="properties">
      <xsd:complexType>
        <xsd:sequence>
          <xsd:element name="documentManagement">
            <xsd:complexType>
              <xsd:all>
                <xsd:element ref="ns2:OkCompany" minOccurs="0"/>
                <xsd:element ref="ns2:OkDocType"/>
                <xsd:element ref="ns2:OkValidityDate" minOccurs="0"/>
                <xsd:element ref="ns2:OkConfidentiality" minOccurs="0"/>
                <xsd:element ref="ns2:OkOwner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4FD2DD6E-41AC-4D3A-A8B5-1111DEEF208D" elementFormDefault="qualified">
    <xsd:import namespace="http://schemas.microsoft.com/office/2006/documentManagement/types"/>
    <xsd:element name="OkCompany" ma:index="8" nillable="true" ma:displayName="Yhtiö" ma:format="Dropdown" ma:internalName="OkCompany">
      <xsd:simpleType>
        <xsd:restriction base="dms:Choice">
          <xsd:enumeration value="Otavamedia Oy"/>
          <xsd:enumeration value="Otava Oy"/>
          <xsd:enumeration value="Otavan Kirjapaino Oy"/>
          <xsd:enumeration value="Kustannusosakeyhtiö Otava"/>
          <xsd:enumeration value="Suomalainen Kirjakauppa Oy"/>
          <xsd:enumeration value="Like Kustannus Oy"/>
          <xsd:enumeration value="Suomen Kuvapalvelu Oy"/>
          <xsd:enumeration value="Suomen Golfpiste Oy"/>
          <xsd:enumeration value="NettiX Oy"/>
          <xsd:enumeration value="Deco Media Oy"/>
          <xsd:enumeration value="Kustannusosakeyhtiö Moreeni"/>
        </xsd:restriction>
      </xsd:simpleType>
    </xsd:element>
    <xsd:element name="OkDocType" ma:index="9" ma:displayName="Tyyppi" ma:default="Agenda" ma:format="Dropdown" ma:internalName="OkDocType">
      <xsd:simpleType>
        <xsd:restriction base="dms:Choice">
          <xsd:enumeration value="Agenda"/>
          <xsd:enumeration value="Aikataulu"/>
          <xsd:enumeration value="Esitys"/>
          <xsd:enumeration value="Hinnasto"/>
          <xsd:enumeration value="Lomake"/>
          <xsd:enumeration value="Luettelo"/>
          <xsd:enumeration value="Muistio"/>
          <xsd:enumeration value="Ohje"/>
          <xsd:enumeration value="Pöytäkirja"/>
          <xsd:enumeration value="Raportti"/>
          <xsd:enumeration value="Suunnitelma"/>
          <xsd:enumeration value="Tiedote"/>
        </xsd:restriction>
      </xsd:simpleType>
    </xsd:element>
    <xsd:element name="OkValidityDate" ma:index="10" nillable="true" ma:displayName="Voimassaoloaika" ma:format="DateOnly" ma:internalName="OkValidityDate">
      <xsd:simpleType>
        <xsd:restriction base="dms:DateTime"/>
      </xsd:simpleType>
    </xsd:element>
    <xsd:element name="OkConfidentiality" ma:index="11" nillable="true" ma:displayName="Luottamuksellisuus" ma:format="Dropdown" ma:internalName="OkConfidentiality">
      <xsd:simpleType>
        <xsd:restriction base="dms:Choice">
          <xsd:enumeration value="Julkinen"/>
          <xsd:enumeration value="Sisäinen"/>
          <xsd:enumeration value="Luottamuksellinen"/>
          <xsd:enumeration value="Salainen"/>
        </xsd:restriction>
      </xsd:simpleType>
    </xsd:element>
    <xsd:element name="OkOwner" ma:index="12" nillable="true" ma:displayName="Omistaja" ma:list="UserInfo" ma:internalName="OkOwner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 ma:readOnly="true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OkCompany xmlns="4FD2DD6E-41AC-4D3A-A8B5-1111DEEF208D">Kustannusosakeyhtiö Otava</OkCompany>
    <OkOwner xmlns="4FD2DD6E-41AC-4D3A-A8B5-1111DEEF208D">
      <UserInfo>
        <DisplayName/>
        <AccountId xsi:nil="true"/>
        <AccountType/>
      </UserInfo>
    </OkOwner>
    <OkValidityDate xmlns="4FD2DD6E-41AC-4D3A-A8B5-1111DEEF208D" xsi:nil="true"/>
    <OkDocType xmlns="4FD2DD6E-41AC-4D3A-A8B5-1111DEEF208D">Ohje</OkDocType>
    <OkConfidentiality xmlns="4FD2DD6E-41AC-4D3A-A8B5-1111DEEF208D" xsi:nil="true"/>
  </documentManagement>
</p:properties>
</file>

<file path=customXml/itemProps1.xml><?xml version="1.0" encoding="utf-8"?>
<ds:datastoreItem xmlns:ds="http://schemas.openxmlformats.org/officeDocument/2006/customXml" ds:itemID="{C5499A15-F71D-4334-99D5-E0327F9A4F9A}">
  <ds:schemaRefs>
    <ds:schemaRef ds:uri="http://schemas.microsoft.com/office/2006/metadata/longProperties"/>
  </ds:schemaRefs>
</ds:datastoreItem>
</file>

<file path=customXml/itemProps2.xml><?xml version="1.0" encoding="utf-8"?>
<ds:datastoreItem xmlns:ds="http://schemas.openxmlformats.org/officeDocument/2006/customXml" ds:itemID="{219CAE25-59D9-4309-AAB3-DCD06BA0B58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FD2DD6E-41AC-4D3A-A8B5-1111DEEF208D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DFA3B0D6-F5B6-44C6-B76A-53597D10F977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0C69D417-8C22-437C-8803-F9A9448B1813}">
  <ds:schemaRefs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terms/"/>
    <ds:schemaRef ds:uri="4FD2DD6E-41AC-4D3A-A8B5-1111DEEF208D"/>
    <ds:schemaRef ds:uri="http://purl.org/dc/dcmitype/"/>
    <ds:schemaRef ds:uri="http://schemas.openxmlformats.org/package/2006/metadata/core-propertie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Macintosh HD:Applications:Microsoft Office 2004:Templates:Presentations:Designs:Blank Presentation</Template>
  <TotalTime>2328</TotalTime>
  <Words>67</Words>
  <Application>Microsoft Office PowerPoint</Application>
  <PresentationFormat>Näytössä katseltava diaesitys (4:3)</PresentationFormat>
  <Paragraphs>14</Paragraphs>
  <Slides>2</Slides>
  <Notes>2</Notes>
  <HiddenSlides>0</HiddenSlides>
  <MMClips>0</MMClips>
  <ScaleCrop>false</ScaleCrop>
  <HeadingPairs>
    <vt:vector size="6" baseType="variant">
      <vt:variant>
        <vt:lpstr>Käytetyt fontit</vt:lpstr>
      </vt:variant>
      <vt:variant>
        <vt:i4>5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</vt:i4>
      </vt:variant>
    </vt:vector>
  </HeadingPairs>
  <TitlesOfParts>
    <vt:vector size="8" baseType="lpstr">
      <vt:lpstr>MS PGothic</vt:lpstr>
      <vt:lpstr>MS PGothic</vt:lpstr>
      <vt:lpstr>Geneva</vt:lpstr>
      <vt:lpstr>Lucida Grande</vt:lpstr>
      <vt:lpstr>Verdana</vt:lpstr>
      <vt:lpstr>Blank Presentation</vt:lpstr>
      <vt:lpstr>PowerPoint-esitys</vt:lpstr>
      <vt:lpstr>Elämänfilosofia pohtii elämän peruskysymyksiä</vt:lpstr>
    </vt:vector>
  </TitlesOfParts>
  <Company>Venla Koski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PowerPoint-esitys</dc:title>
  <dc:creator>Venla Koski</dc:creator>
  <cp:lastModifiedBy>opettajat</cp:lastModifiedBy>
  <cp:revision>52</cp:revision>
  <dcterms:created xsi:type="dcterms:W3CDTF">2010-04-19T08:09:13Z</dcterms:created>
  <dcterms:modified xsi:type="dcterms:W3CDTF">2020-08-31T06:59:30Z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">
    <vt:lpwstr>OK Document</vt:lpwstr>
  </property>
</Properties>
</file>