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2"/>
  </p:notesMasterIdLst>
  <p:sldIdLst>
    <p:sldId id="256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05" autoAdjust="0"/>
    <p:restoredTop sz="94621" autoAdjust="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743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7793433-2497-4022-9A8E-113668BBCE50}" type="slidenum">
              <a:rPr lang="fi-FI" altLang="fi-FI" sz="1200" i="0" smtClean="0"/>
              <a:pPr/>
              <a:t>2</a:t>
            </a:fld>
            <a:endParaRPr lang="fi-FI" altLang="fi-FI" sz="1200" i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7501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7793433-2497-4022-9A8E-113668BBCE50}" type="slidenum">
              <a:rPr lang="fi-FI" altLang="fi-FI" sz="1200" i="0" smtClean="0"/>
              <a:pPr/>
              <a:t>3</a:t>
            </a:fld>
            <a:endParaRPr lang="fi-FI" altLang="fi-FI" sz="1200" i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1520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7793433-2497-4022-9A8E-113668BBCE50}" type="slidenum">
              <a:rPr lang="fi-FI" altLang="fi-FI" sz="1200" i="0" smtClean="0"/>
              <a:pPr/>
              <a:t>4</a:t>
            </a:fld>
            <a:endParaRPr lang="fi-FI" altLang="fi-FI" sz="1200" i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8142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7793433-2497-4022-9A8E-113668BBCE50}" type="slidenum">
              <a:rPr lang="fi-FI" altLang="fi-FI" sz="1200" i="0" smtClean="0"/>
              <a:pPr/>
              <a:t>5</a:t>
            </a:fld>
            <a:endParaRPr lang="fi-FI" altLang="fi-FI" sz="1200" i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0669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7793433-2497-4022-9A8E-113668BBCE50}" type="slidenum">
              <a:rPr lang="fi-FI" altLang="fi-FI" sz="1200" i="0" smtClean="0"/>
              <a:pPr/>
              <a:t>6</a:t>
            </a:fld>
            <a:endParaRPr lang="fi-FI" altLang="fi-FI" sz="1200" i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213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>
                <a:solidFill>
                  <a:schemeClr val="bg1"/>
                </a:solidFill>
                <a:latin typeface="Verdana" pitchFamily="34" charset="0"/>
              </a:rPr>
              <a:t>Idea 4</a:t>
            </a:r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err="1"/>
              <a:t>Click</a:t>
            </a:r>
            <a:r>
              <a:rPr lang="fi-FI" altLang="fi-FI" dirty="0"/>
              <a:t> to </a:t>
            </a:r>
            <a:r>
              <a:rPr lang="fi-FI" altLang="fi-FI" dirty="0" err="1"/>
              <a:t>edit</a:t>
            </a:r>
            <a:r>
              <a:rPr lang="fi-FI" altLang="fi-FI" dirty="0"/>
              <a:t> Master </a:t>
            </a:r>
            <a:r>
              <a:rPr lang="fi-FI" altLang="fi-FI" dirty="0" err="1"/>
              <a:t>title</a:t>
            </a:r>
            <a:r>
              <a:rPr lang="fi-FI" altLang="fi-FI" dirty="0"/>
              <a:t> </a:t>
            </a:r>
            <a:r>
              <a:rPr lang="fi-FI" altLang="fi-FI" dirty="0" err="1"/>
              <a:t>style</a:t>
            </a:r>
            <a:endParaRPr lang="fi-FI" altLang="fi-FI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>
                <a:solidFill>
                  <a:schemeClr val="accent1"/>
                </a:solidFill>
                <a:latin typeface="Verdana" pitchFamily="34" charset="0"/>
              </a:rPr>
              <a:t>Idea 04 – Tieto,</a:t>
            </a:r>
            <a:r>
              <a:rPr lang="fi-FI" altLang="fi-FI" sz="1200" i="0" baseline="0" dirty="0">
                <a:solidFill>
                  <a:schemeClr val="accent1"/>
                </a:solidFill>
                <a:latin typeface="Verdana" pitchFamily="34" charset="0"/>
              </a:rPr>
              <a:t> tiede ja todellisuus</a:t>
            </a:r>
            <a:endParaRPr lang="fi-FI" altLang="fi-FI" sz="1200" i="0" dirty="0">
              <a:solidFill>
                <a:schemeClr val="accent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68mGbvZZZ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1" y="1981200"/>
            <a:ext cx="41212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>
                <a:solidFill>
                  <a:schemeClr val="accent1"/>
                </a:solidFill>
              </a:rPr>
              <a:t>Luku 11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i="0" dirty="0">
                <a:solidFill>
                  <a:schemeClr val="accent1"/>
                </a:solidFill>
              </a:rPr>
              <a:t>Mitä on totuus?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Virittäytyminen aiheeseen</a:t>
            </a:r>
          </a:p>
        </p:txBody>
      </p:sp>
      <p:sp>
        <p:nvSpPr>
          <p:cNvPr id="14339" name="Rectang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Katsotaan digikirjassa luvussa 11 oleva video: </a:t>
            </a:r>
            <a:r>
              <a:rPr lang="fi-FI" dirty="0">
                <a:hlinkClick r:id="rId3"/>
              </a:rPr>
              <a:t>https://www.youtube.com/watch?v=Y68mGbvZZZg</a:t>
            </a:r>
            <a:endParaRPr lang="fi-FI" dirty="0"/>
          </a:p>
          <a:p>
            <a:r>
              <a:rPr lang="fi-FI" dirty="0" smtClean="0"/>
              <a:t>Mitkä ovat </a:t>
            </a:r>
            <a:r>
              <a:rPr lang="fi-FI" dirty="0"/>
              <a:t>Nietzschen mukaan </a:t>
            </a:r>
            <a:r>
              <a:rPr lang="fi-FI" dirty="0" smtClean="0"/>
              <a:t>tieteen </a:t>
            </a:r>
            <a:r>
              <a:rPr lang="fi-FI" dirty="0"/>
              <a:t>vahvuudet ja rajoitukset?</a:t>
            </a:r>
          </a:p>
        </p:txBody>
      </p:sp>
      <p:sp>
        <p:nvSpPr>
          <p:cNvPr id="17412" name="Rectangle 6"/>
          <p:cNvSpPr>
            <a:spLocks/>
          </p:cNvSpPr>
          <p:nvPr/>
        </p:nvSpPr>
        <p:spPr bwMode="auto">
          <a:xfrm>
            <a:off x="4572000" y="1600200"/>
            <a:ext cx="4191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endParaRPr lang="fi-FI" altLang="fi-FI" i="0"/>
          </a:p>
        </p:txBody>
      </p:sp>
    </p:spTree>
    <p:extLst>
      <p:ext uri="{BB962C8B-B14F-4D97-AF65-F5344CB8AC3E}">
        <p14:creationId xmlns:p14="http://schemas.microsoft.com/office/powerpoint/2010/main" val="3542144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/>
              <a:t>Totuusteoriat</a:t>
            </a:r>
            <a:endParaRPr lang="fi-FI" altLang="fi-FI" dirty="0"/>
          </a:p>
        </p:txBody>
      </p:sp>
      <p:sp>
        <p:nvSpPr>
          <p:cNvPr id="14339" name="Rectang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Korrespondenssiteoria: Tosi </a:t>
            </a:r>
            <a:r>
              <a:rPr lang="fi-FI" dirty="0"/>
              <a:t>väite tai käsitys vastaa </a:t>
            </a:r>
            <a:r>
              <a:rPr lang="fi-FI" dirty="0" smtClean="0"/>
              <a:t>todellisuutta.</a:t>
            </a:r>
            <a:endParaRPr lang="fi-FI" dirty="0"/>
          </a:p>
          <a:p>
            <a:pPr lvl="1"/>
            <a:r>
              <a:rPr lang="fi-FI" dirty="0"/>
              <a:t>Wittgenstein: kielen kuvateoria</a:t>
            </a:r>
          </a:p>
          <a:p>
            <a:r>
              <a:rPr lang="fi-FI" dirty="0" smtClean="0"/>
              <a:t>Koherenssiteoria: Totuus </a:t>
            </a:r>
            <a:r>
              <a:rPr lang="fi-FI" dirty="0"/>
              <a:t>on väitteiden </a:t>
            </a:r>
            <a:r>
              <a:rPr lang="fi-FI" dirty="0" smtClean="0"/>
              <a:t>yhteensopivuutta.</a:t>
            </a:r>
            <a:endParaRPr lang="fi-FI" dirty="0"/>
          </a:p>
          <a:p>
            <a:r>
              <a:rPr lang="fi-FI" dirty="0"/>
              <a:t>Pragmaattinen </a:t>
            </a:r>
            <a:r>
              <a:rPr lang="fi-FI" dirty="0" smtClean="0"/>
              <a:t>totuusteoria: Todet </a:t>
            </a:r>
            <a:r>
              <a:rPr lang="fi-FI" dirty="0"/>
              <a:t>käsitykset edistävät toimintaamme ja epätodet haittaavat sitä.</a:t>
            </a:r>
          </a:p>
          <a:p>
            <a:r>
              <a:rPr lang="fi-FI" dirty="0" smtClean="0"/>
              <a:t>Relativismi: Totuus </a:t>
            </a:r>
            <a:r>
              <a:rPr lang="fi-FI" dirty="0"/>
              <a:t>riippuu </a:t>
            </a:r>
            <a:r>
              <a:rPr lang="fi-FI" dirty="0" smtClean="0"/>
              <a:t>näkökulmasta.</a:t>
            </a:r>
            <a:endParaRPr lang="fi-FI" dirty="0"/>
          </a:p>
        </p:txBody>
      </p:sp>
      <p:sp>
        <p:nvSpPr>
          <p:cNvPr id="17412" name="Rectangle 6"/>
          <p:cNvSpPr>
            <a:spLocks/>
          </p:cNvSpPr>
          <p:nvPr/>
        </p:nvSpPr>
        <p:spPr bwMode="auto">
          <a:xfrm>
            <a:off x="4572000" y="1600200"/>
            <a:ext cx="4191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endParaRPr lang="fi-FI" altLang="fi-FI" i="0"/>
          </a:p>
        </p:txBody>
      </p:sp>
    </p:spTree>
    <p:extLst>
      <p:ext uri="{BB962C8B-B14F-4D97-AF65-F5344CB8AC3E}">
        <p14:creationId xmlns:p14="http://schemas.microsoft.com/office/powerpoint/2010/main" val="39529353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1"/>
          <a:stretch/>
        </p:blipFill>
        <p:spPr>
          <a:xfrm>
            <a:off x="1650552" y="332656"/>
            <a:ext cx="5842896" cy="58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12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Tiedonintressit</a:t>
            </a:r>
            <a:endParaRPr lang="fi-FI" altLang="fi-FI" dirty="0"/>
          </a:p>
        </p:txBody>
      </p:sp>
      <p:sp>
        <p:nvSpPr>
          <p:cNvPr id="14339" name="Rectang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Jürgen </a:t>
            </a:r>
            <a:r>
              <a:rPr lang="fi-FI" dirty="0" smtClean="0"/>
              <a:t>Habermas: Tiedolla </a:t>
            </a:r>
            <a:r>
              <a:rPr lang="fi-FI" dirty="0"/>
              <a:t>ei ole vain yhtä mallia, vaan sen luonne riippuu siitä, mitä intressiä tieto palvelee.</a:t>
            </a:r>
          </a:p>
          <a:p>
            <a:r>
              <a:rPr lang="fi-FI" dirty="0" smtClean="0"/>
              <a:t>tekninen tiedonintressi: </a:t>
            </a:r>
            <a:r>
              <a:rPr lang="fi-FI" dirty="0"/>
              <a:t>luonnon hallitseminen</a:t>
            </a:r>
          </a:p>
          <a:p>
            <a:r>
              <a:rPr lang="fi-FI" dirty="0" smtClean="0"/>
              <a:t>hermeneuttinen tiedonintressi: ihmisten </a:t>
            </a:r>
            <a:r>
              <a:rPr lang="fi-FI" dirty="0"/>
              <a:t>yhteisymmärryksen ja -toiminnan vahvistaminen</a:t>
            </a:r>
          </a:p>
          <a:p>
            <a:r>
              <a:rPr lang="fi-FI" dirty="0" err="1" smtClean="0"/>
              <a:t>emansipatorinen</a:t>
            </a:r>
            <a:r>
              <a:rPr lang="fi-FI" dirty="0" smtClean="0"/>
              <a:t> tiedonintressi: </a:t>
            </a:r>
            <a:r>
              <a:rPr lang="fi-FI" dirty="0"/>
              <a:t>vapauden ja itsenäisyyden </a:t>
            </a:r>
            <a:r>
              <a:rPr lang="fi-FI" dirty="0" smtClean="0"/>
              <a:t>lisääminen</a:t>
            </a:r>
            <a:endParaRPr lang="fi-FI" dirty="0"/>
          </a:p>
        </p:txBody>
      </p:sp>
      <p:sp>
        <p:nvSpPr>
          <p:cNvPr id="17412" name="Rectangle 6"/>
          <p:cNvSpPr>
            <a:spLocks/>
          </p:cNvSpPr>
          <p:nvPr/>
        </p:nvSpPr>
        <p:spPr bwMode="auto">
          <a:xfrm>
            <a:off x="4572000" y="1600200"/>
            <a:ext cx="4191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endParaRPr lang="fi-FI" altLang="fi-FI" i="0"/>
          </a:p>
        </p:txBody>
      </p:sp>
    </p:spTree>
    <p:extLst>
      <p:ext uri="{BB962C8B-B14F-4D97-AF65-F5344CB8AC3E}">
        <p14:creationId xmlns:p14="http://schemas.microsoft.com/office/powerpoint/2010/main" val="37684620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7"/>
          <a:stretch/>
        </p:blipFill>
        <p:spPr>
          <a:xfrm>
            <a:off x="1959041" y="332656"/>
            <a:ext cx="5225918" cy="58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65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Company xmlns="4FD2DD6E-41AC-4D3A-A8B5-1111DEEF208D">Kustannusosakeyhtiö Otava</OkCompany>
    <OkOwner xmlns="4FD2DD6E-41AC-4D3A-A8B5-1111DEEF208D">
      <UserInfo>
        <DisplayName/>
        <AccountId xsi:nil="true"/>
        <AccountType/>
      </UserInfo>
    </OkOwner>
    <OkValidityDate xmlns="4FD2DD6E-41AC-4D3A-A8B5-1111DEEF208D" xsi:nil="true"/>
    <OkDocType xmlns="4FD2DD6E-41AC-4D3A-A8B5-1111DEEF208D">Ohje</OkDocType>
    <OkConfidentiality xmlns="4FD2DD6E-41AC-4D3A-A8B5-1111DEEF208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K Document" ma:contentTypeID="0x010100FC3EBCEAA53E4A179721051A77971EF800AAC8923946DE4543ABAAAD8F04236D7C" ma:contentTypeVersion="1" ma:contentTypeDescription="OK-dokumentti" ma:contentTypeScope="" ma:versionID="9c8ab2158da96c2c1f3913b449ad68f9">
  <xsd:schema xmlns:xsd="http://www.w3.org/2001/XMLSchema" xmlns:p="http://schemas.microsoft.com/office/2006/metadata/properties" xmlns:ns2="4FD2DD6E-41AC-4D3A-A8B5-1111DEEF208D" targetNamespace="http://schemas.microsoft.com/office/2006/metadata/properties" ma:root="true" ma:fieldsID="e8ab5f083f152726e3993764ce023b45" ns2:_="">
    <xsd:import namespace="4FD2DD6E-41AC-4D3A-A8B5-1111DEEF208D"/>
    <xsd:element name="properties">
      <xsd:complexType>
        <xsd:sequence>
          <xsd:element name="documentManagement">
            <xsd:complexType>
              <xsd:all>
                <xsd:element ref="ns2:OkCompany" minOccurs="0"/>
                <xsd:element ref="ns2:OkDocType"/>
                <xsd:element ref="ns2:OkValidityDate" minOccurs="0"/>
                <xsd:element ref="ns2:OkConfidentiality" minOccurs="0"/>
                <xsd:element ref="ns2:Ok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FD2DD6E-41AC-4D3A-A8B5-1111DEEF208D" elementFormDefault="qualified">
    <xsd:import namespace="http://schemas.microsoft.com/office/2006/documentManagement/types"/>
    <xsd:element name="OkCompany" ma:index="8" nillable="true" ma:displayName="Yhtiö" ma:format="Dropdown" ma:internalName="OkCompany">
      <xsd:simpleType>
        <xsd:restriction base="dms:Choice">
          <xsd:enumeration value="Otavamedia Oy"/>
          <xsd:enumeration value="Otava Oy"/>
          <xsd:enumeration value="Otavan Kirjapaino Oy"/>
          <xsd:enumeration value="Kustannusosakeyhtiö Otava"/>
          <xsd:enumeration value="Suomalainen Kirjakauppa Oy"/>
          <xsd:enumeration value="Like Kustannus Oy"/>
          <xsd:enumeration value="Suomen Kuvapalvelu Oy"/>
          <xsd:enumeration value="Suomen Golfpiste Oy"/>
          <xsd:enumeration value="NettiX Oy"/>
          <xsd:enumeration value="Deco Media Oy"/>
          <xsd:enumeration value="Kustannusosakeyhtiö Moreeni"/>
        </xsd:restriction>
      </xsd:simpleType>
    </xsd:element>
    <xsd:element name="OkDocType" ma:index="9" ma:displayName="Tyyppi" ma:default="Agenda" ma:format="Dropdown" ma:internalName="OkDoc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uunnitelma"/>
          <xsd:enumeration value="Tiedote"/>
        </xsd:restriction>
      </xsd:simpleType>
    </xsd:element>
    <xsd:element name="OkValidityDate" ma:index="10" nillable="true" ma:displayName="Voimassaoloaika" ma:format="DateOnly" ma:internalName="OkValidityDate">
      <xsd:simpleType>
        <xsd:restriction base="dms:DateTime"/>
      </xsd:simpleType>
    </xsd:element>
    <xsd:element name="OkConfidentiality" ma:index="11" nillable="true" ma:displayName="Luottamuksellisuus" ma:format="Dropdown" ma:internalName="OkConfidentiality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OkOwner" ma:index="12" nillable="true" ma:displayName="Omistaja" ma:list="UserInfo" ma:internalName="Ok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C69D417-8C22-437C-8803-F9A9448B1813}">
  <ds:schemaRefs>
    <ds:schemaRef ds:uri="http://schemas.microsoft.com/office/2006/documentManagement/types"/>
    <ds:schemaRef ds:uri="4FD2DD6E-41AC-4D3A-A8B5-1111DEEF208D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9CAE25-59D9-4309-AAB3-DCD06BA0B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2DD6E-41AC-4D3A-A8B5-1111DEEF208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2485</TotalTime>
  <Words>115</Words>
  <Application>Microsoft Office PowerPoint</Application>
  <PresentationFormat>On-screen Show (4:3)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MS PGothic</vt:lpstr>
      <vt:lpstr>MS PGothic</vt:lpstr>
      <vt:lpstr>Geneva</vt:lpstr>
      <vt:lpstr>Lucida Grande</vt:lpstr>
      <vt:lpstr>Verdana</vt:lpstr>
      <vt:lpstr>Blank Presentation</vt:lpstr>
      <vt:lpstr>PowerPoint Presentation</vt:lpstr>
      <vt:lpstr>Virittäytyminen aiheeseen</vt:lpstr>
      <vt:lpstr>Totuusteoriat</vt:lpstr>
      <vt:lpstr>PowerPoint Presentation</vt:lpstr>
      <vt:lpstr>Tiedonintressit</vt:lpstr>
      <vt:lpstr>PowerPoint Presentation</vt:lpstr>
    </vt:vector>
  </TitlesOfParts>
  <Company>Venla Koski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Venla Koski</dc:creator>
  <cp:lastModifiedBy>Minna</cp:lastModifiedBy>
  <cp:revision>72</cp:revision>
  <dcterms:created xsi:type="dcterms:W3CDTF">2010-04-19T08:09:13Z</dcterms:created>
  <dcterms:modified xsi:type="dcterms:W3CDTF">2019-09-01T08:22:29Z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</Properties>
</file>