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9"/>
  </p:notesMasterIdLst>
  <p:sldIdLst>
    <p:sldId id="256" r:id="rId6"/>
    <p:sldId id="260" r:id="rId7"/>
    <p:sldId id="257" r:id="rId8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52" autoAdjust="0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03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02 – Etiikka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851920" y="1981200"/>
            <a:ext cx="5580477" cy="12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3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Onko arvoja olemassa?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914400"/>
          </a:xfrm>
        </p:spPr>
        <p:txBody>
          <a:bodyPr/>
          <a:lstStyle/>
          <a:p>
            <a:r>
              <a:rPr lang="fi-FI" dirty="0"/>
              <a:t>Kuvanavaus</a:t>
            </a:r>
            <a:br>
              <a:rPr lang="fi-FI" dirty="0"/>
            </a:br>
            <a:r>
              <a:rPr lang="fi-FI" dirty="0"/>
              <a:t> Voiko maahanmuutosta löytää objektiivista totuutta?</a:t>
            </a:r>
            <a:endParaRPr lang="fi-FI" altLang="fi-FI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75" y="1600200"/>
            <a:ext cx="6673850" cy="4495800"/>
          </a:xfr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914400"/>
          </a:xfrm>
        </p:spPr>
        <p:txBody>
          <a:bodyPr/>
          <a:lstStyle/>
          <a:p>
            <a:pPr eaLnBrk="1" hangingPunct="1"/>
            <a:r>
              <a:rPr lang="fi-FI" dirty="0"/>
              <a:t>Kuvanavaus</a:t>
            </a:r>
            <a:br>
              <a:rPr lang="fi-FI" dirty="0"/>
            </a:br>
            <a:r>
              <a:rPr lang="fi-FI" dirty="0"/>
              <a:t> Voiko maahanmuutosta löytää objektiivista totuutta?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755576" y="1700808"/>
            <a:ext cx="7772400" cy="1689051"/>
          </a:xfrm>
        </p:spPr>
        <p:txBody>
          <a:bodyPr/>
          <a:lstStyle/>
          <a:p>
            <a:r>
              <a:rPr lang="fi-FI" dirty="0"/>
              <a:t>Erilaisia suhtautumistapoja maahanmuuttoon voi pohtia seuraavien käsitteiden avulla: subjektivismi, objektivismi, </a:t>
            </a:r>
            <a:r>
              <a:rPr lang="fi-FI" dirty="0" err="1"/>
              <a:t>emotivismi</a:t>
            </a:r>
            <a:r>
              <a:rPr lang="fi-FI"/>
              <a:t> ja </a:t>
            </a:r>
            <a:r>
              <a:rPr lang="fi-FI" dirty="0"/>
              <a:t>kulttuurirelativismi.</a:t>
            </a:r>
            <a:endParaRPr lang="fi-FI" dirty="0">
              <a:effectLst/>
            </a:endParaRP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www.w3.org/XML/1998/namespace"/>
    <ds:schemaRef ds:uri="http://purl.org/dc/dcmitype/"/>
    <ds:schemaRef ds:uri="4FD2DD6E-41AC-4D3A-A8B5-1111DEEF208D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2354</TotalTime>
  <Words>43</Words>
  <Application>Microsoft Macintosh PowerPoint</Application>
  <PresentationFormat>Näytössä katseltava diaesitys (4:3)</PresentationFormat>
  <Paragraphs>8</Paragraphs>
  <Slides>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Lucida Grande</vt:lpstr>
      <vt:lpstr>Verdana</vt:lpstr>
      <vt:lpstr>Blank Presentation</vt:lpstr>
      <vt:lpstr>PowerPoint-esitys</vt:lpstr>
      <vt:lpstr>Kuvanavaus  Voiko maahanmuutosta löytää objektiivista totuutta?</vt:lpstr>
      <vt:lpstr>Kuvanavaus  Voiko maahanmuutosta löytää objektiivista totuutta?</vt:lpstr>
    </vt:vector>
  </TitlesOfParts>
  <Company>Venla Koski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Virkkunen, Verna L</cp:lastModifiedBy>
  <cp:revision>54</cp:revision>
  <dcterms:created xsi:type="dcterms:W3CDTF">2010-04-19T08:09:13Z</dcterms:created>
  <dcterms:modified xsi:type="dcterms:W3CDTF">2020-04-18T15:07:59Z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