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9"/>
  </p:notesMasterIdLst>
  <p:sldIdLst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652" autoAdjust="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54038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2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25381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3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25381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accent1"/>
                </a:solidFill>
                <a:latin typeface="Verdana" pitchFamily="34" charset="0"/>
              </a:rPr>
              <a:t>Idea 02 – Etiikka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tipITP7DZ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3965416" y="1952998"/>
            <a:ext cx="32319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11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Kärsimys ja tahto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0323"/>
            <a:ext cx="7772400" cy="914400"/>
          </a:xfrm>
        </p:spPr>
        <p:txBody>
          <a:bodyPr/>
          <a:lstStyle/>
          <a:p>
            <a:r>
              <a:rPr lang="fi-FI" altLang="fi-FI" dirty="0"/>
              <a:t>Idea oppitunnille</a:t>
            </a:r>
            <a:br>
              <a:rPr lang="fi-FI" altLang="fi-FI" dirty="0"/>
            </a:br>
            <a:r>
              <a:rPr lang="fi-FI" dirty="0"/>
              <a:t>Taistele itsesi takaisin elämään!</a:t>
            </a:r>
            <a:br>
              <a:rPr lang="fi-FI" dirty="0"/>
            </a:br>
            <a:endParaRPr lang="fi-FI" altLang="fi-FI" dirty="0"/>
          </a:p>
        </p:txBody>
      </p:sp>
      <p:sp>
        <p:nvSpPr>
          <p:cNvPr id="14339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r>
              <a:rPr lang="fi-FI" dirty="0"/>
              <a:t>Koska hyvään elämään kuuluu myös vaikeiden asioiden kohtaaminen, aihetta lähestytään katsomalla video tunnetusta ex-freestylehiihtäjästä Pekka Hyysalosta. Video voi herättää monenlaisia tunteita, ja siksi opettaja voikin antaa ennakkovaroituksen tunnepitoisesta materiaalista.</a:t>
            </a:r>
          </a:p>
          <a:p>
            <a:r>
              <a:rPr lang="fi-FI" u="sng" dirty="0">
                <a:hlinkClick r:id="rId3"/>
              </a:rPr>
              <a:t>https://www.youtube.com/watch?v=atipITP7DZs</a:t>
            </a:r>
            <a:endParaRPr lang="fi-FI" alt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914400"/>
          </a:xfrm>
        </p:spPr>
        <p:txBody>
          <a:bodyPr/>
          <a:lstStyle/>
          <a:p>
            <a:br>
              <a:rPr lang="fi-FI" altLang="fi-FI" dirty="0"/>
            </a:br>
            <a:r>
              <a:rPr lang="fi-FI" dirty="0"/>
              <a:t>Taistele itsesi takaisin elämään!</a:t>
            </a:r>
            <a:br>
              <a:rPr lang="fi-FI" dirty="0"/>
            </a:br>
            <a:endParaRPr lang="fi-FI" altLang="fi-FI" dirty="0"/>
          </a:p>
        </p:txBody>
      </p:sp>
      <p:sp>
        <p:nvSpPr>
          <p:cNvPr id="14339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r>
              <a:rPr lang="fi-FI" dirty="0"/>
              <a:t>Millainen elämänfilosofia eli elämänasenne on auttanut Pekka Hyysaloa onnettomuuden jälkeen?</a:t>
            </a:r>
          </a:p>
          <a:p>
            <a:r>
              <a:rPr lang="fi-FI" dirty="0"/>
              <a:t>Mitä me voisimme oppia häneltä?</a:t>
            </a:r>
          </a:p>
          <a:p>
            <a:r>
              <a:rPr lang="fi-FI" dirty="0"/>
              <a:t>Jos ihmisen tahto on riittävän voimakas, onko hänen saavutuksilleen mitään rajoitteita? Miten pitkälle Pekka Hyysalo voi vielä päästä?</a:t>
            </a:r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166240338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0C69D417-8C22-437C-8803-F9A9448B1813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4FD2DD6E-41AC-4D3A-A8B5-1111DEEF208D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2682</TotalTime>
  <Words>108</Words>
  <Application>Microsoft Office PowerPoint</Application>
  <PresentationFormat>Näytössä katseltava diaesitys (4:3)</PresentationFormat>
  <Paragraphs>13</Paragraphs>
  <Slides>3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9" baseType="lpstr">
      <vt:lpstr>MS PGothic</vt:lpstr>
      <vt:lpstr>MS PGothic</vt:lpstr>
      <vt:lpstr>Geneva</vt:lpstr>
      <vt:lpstr>Lucida Grande</vt:lpstr>
      <vt:lpstr>Verdana</vt:lpstr>
      <vt:lpstr>Blank Presentation</vt:lpstr>
      <vt:lpstr>PowerPoint-esitys</vt:lpstr>
      <vt:lpstr>Idea oppitunnille Taistele itsesi takaisin elämään! </vt:lpstr>
      <vt:lpstr> Taistele itsesi takaisin elämään! </vt:lpstr>
    </vt:vector>
  </TitlesOfParts>
  <Company>Venla Koski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opettajat</cp:lastModifiedBy>
  <cp:revision>68</cp:revision>
  <dcterms:created xsi:type="dcterms:W3CDTF">2010-04-19T08:09:13Z</dcterms:created>
  <dcterms:modified xsi:type="dcterms:W3CDTF">2020-09-02T11:14:02Z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