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3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 varScale="1">
        <p:scale>
          <a:sx n="62" d="100"/>
          <a:sy n="62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7" name="Suorakulmi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i-FI"/>
              <a:t>Muokkaa tekstin perustyylejä napsauttamalla</a:t>
            </a:r>
          </a:p>
          <a:p>
            <a:pPr lvl="1" eaLnBrk="1" latinLnBrk="0" hangingPunct="1"/>
            <a:r>
              <a:rPr lang="fi-FI"/>
              <a:t>toinen taso</a:t>
            </a:r>
          </a:p>
          <a:p>
            <a:pPr lvl="2" eaLnBrk="1" latinLnBrk="0" hangingPunct="1"/>
            <a:r>
              <a:rPr lang="fi-FI"/>
              <a:t>kolmas taso</a:t>
            </a:r>
          </a:p>
          <a:p>
            <a:pPr lvl="3" eaLnBrk="1" latinLnBrk="0" hangingPunct="1"/>
            <a:r>
              <a:rPr lang="fi-FI"/>
              <a:t>neljäs taso</a:t>
            </a:r>
          </a:p>
          <a:p>
            <a:pPr lvl="4" eaLnBrk="1" latinLnBrk="0" hangingPunct="1"/>
            <a:r>
              <a:rPr lang="fi-FI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/>
              <a:t>Muokkaa tekstin perustyylejä napsauttamalla</a:t>
            </a:r>
          </a:p>
        </p:txBody>
      </p:sp>
      <p:sp>
        <p:nvSpPr>
          <p:cNvPr id="8" name="Suorakulmi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1" name="Suorakulmi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/>
              <a:t>Lisää kuva napsauttamalla kuvaketta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/>
              <a:t>Muokkaa tekstin perustyylejä napsauttamalla</a:t>
            </a:r>
          </a:p>
          <a:p>
            <a:pPr lvl="1" eaLnBrk="1" latinLnBrk="0" hangingPunct="1"/>
            <a:r>
              <a:rPr kumimoji="0" lang="fi-FI"/>
              <a:t>toinen taso</a:t>
            </a:r>
          </a:p>
          <a:p>
            <a:pPr lvl="2" eaLnBrk="1" latinLnBrk="0" hangingPunct="1"/>
            <a:r>
              <a:rPr kumimoji="0" lang="fi-FI"/>
              <a:t>kolmas taso</a:t>
            </a:r>
          </a:p>
          <a:p>
            <a:pPr lvl="3" eaLnBrk="1" latinLnBrk="0" hangingPunct="1"/>
            <a:r>
              <a:rPr kumimoji="0" lang="fi-FI"/>
              <a:t>neljäs taso</a:t>
            </a:r>
          </a:p>
          <a:p>
            <a:pPr lvl="4" eaLnBrk="1" latinLnBrk="0" hangingPunct="1"/>
            <a:r>
              <a:rPr kumimoji="0" lang="fi-FI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9E68E4-25E7-451F-A4A3-84910B6C65FD}" type="datetimeFigureOut">
              <a:rPr lang="fi-FI" smtClean="0"/>
              <a:t>8.1.2024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8ACE5C8-E973-40D4-A76C-6B8CEBA6842F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Filosofian kurssit lukiossa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Kurssi 1. </a:t>
            </a:r>
            <a:r>
              <a:rPr lang="fi-FI" u="sng" dirty="0"/>
              <a:t>Johdatus filosofiseen ajatteluun</a:t>
            </a:r>
          </a:p>
          <a:p>
            <a:pPr>
              <a:buFont typeface="Arial" charset="0"/>
              <a:buChar char="•"/>
            </a:pPr>
            <a:r>
              <a:rPr lang="fi-FI" dirty="0"/>
              <a:t>Pakollinen kurssi</a:t>
            </a:r>
          </a:p>
          <a:p>
            <a:pPr>
              <a:buFont typeface="Arial" charset="0"/>
              <a:buChar char="•"/>
            </a:pPr>
            <a:r>
              <a:rPr lang="fi-FI" dirty="0"/>
              <a:t>Nimensä mukaisesti tutustutaan filosofiseen ajatteluun ja filosofiaan tieteenalana</a:t>
            </a:r>
          </a:p>
          <a:p>
            <a:pPr>
              <a:buFont typeface="Arial" charset="0"/>
              <a:buChar char="•"/>
            </a:pPr>
            <a:r>
              <a:rPr lang="fi-FI" dirty="0"/>
              <a:t>Filosofian osa-alueiden esittely</a:t>
            </a:r>
          </a:p>
          <a:p>
            <a:pPr>
              <a:buFont typeface="Arial" charset="0"/>
              <a:buChar char="•"/>
            </a:pPr>
            <a:endParaRPr lang="fi-FI" dirty="0"/>
          </a:p>
          <a:p>
            <a:pPr>
              <a:buFont typeface="Arial" charset="0"/>
              <a:buChar char="•"/>
            </a:pPr>
            <a:endParaRPr lang="fi-FI" dirty="0"/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9825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Kurssi 2. </a:t>
            </a:r>
            <a:r>
              <a:rPr lang="fi-FI" u="sng" dirty="0"/>
              <a:t>Etiikka</a:t>
            </a:r>
          </a:p>
          <a:p>
            <a:pPr marL="0" indent="0">
              <a:buNone/>
            </a:pPr>
            <a:r>
              <a:rPr lang="fi-FI" dirty="0"/>
              <a:t> * Pakollinen kurssi</a:t>
            </a:r>
          </a:p>
          <a:p>
            <a:pPr>
              <a:buFont typeface="Arial" charset="0"/>
              <a:buChar char="•"/>
            </a:pPr>
            <a:r>
              <a:rPr lang="fi-FI" dirty="0"/>
              <a:t>Tutustutaan etiikkaan filosofian osa-alueena ja erilaisiin eettisiin ajattelutapoihin</a:t>
            </a:r>
          </a:p>
          <a:p>
            <a:pPr>
              <a:buFont typeface="Arial" charset="0"/>
              <a:buChar char="•"/>
            </a:pPr>
            <a:r>
              <a:rPr lang="fi-FI" dirty="0"/>
              <a:t>Eettiset valinnat erilaisissa käytännön elämän tilanteissa</a:t>
            </a:r>
          </a:p>
          <a:p>
            <a:pPr>
              <a:buFont typeface="Arial" charset="0"/>
              <a:buChar char="•"/>
            </a:pPr>
            <a:r>
              <a:rPr lang="fi-FI" dirty="0"/>
              <a:t>Hyödyllinen kurssi esimerkiksi terveystiedon kirjoittajille</a:t>
            </a:r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19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Kurssi 3. </a:t>
            </a:r>
            <a:r>
              <a:rPr lang="fi-FI" u="sng" dirty="0"/>
              <a:t>Yhteiskuntafilosofia</a:t>
            </a:r>
          </a:p>
          <a:p>
            <a:pPr>
              <a:buFont typeface="Arial" charset="0"/>
              <a:buChar char="•"/>
            </a:pPr>
            <a:r>
              <a:rPr lang="fi-FI" dirty="0"/>
              <a:t>Syventävä kurssi</a:t>
            </a:r>
          </a:p>
          <a:p>
            <a:pPr>
              <a:buFont typeface="Arial" charset="0"/>
              <a:buChar char="•"/>
            </a:pPr>
            <a:r>
              <a:rPr lang="fi-FI" dirty="0"/>
              <a:t>Millainen olisi hyvä ja oikeudenmukainen yhteiskunta?</a:t>
            </a:r>
          </a:p>
          <a:p>
            <a:pPr>
              <a:buFont typeface="Arial" charset="0"/>
              <a:buChar char="•"/>
            </a:pPr>
            <a:r>
              <a:rPr lang="fi-FI" dirty="0"/>
              <a:t>Tutustutaan erilaisiin teorioihin sellaisen yhteiskunnan saavuttamiseksi</a:t>
            </a:r>
          </a:p>
          <a:p>
            <a:pPr>
              <a:buFont typeface="Arial" charset="0"/>
              <a:buChar char="•"/>
            </a:pPr>
            <a:r>
              <a:rPr lang="fi-FI" dirty="0"/>
              <a:t>Sopii hyvin yhteiskuntaopin kirjoittaville, koska pohtii samoja teemoja</a:t>
            </a:r>
          </a:p>
        </p:txBody>
      </p:sp>
    </p:spTree>
    <p:extLst>
      <p:ext uri="{BB962C8B-B14F-4D97-AF65-F5344CB8AC3E}">
        <p14:creationId xmlns:p14="http://schemas.microsoft.com/office/powerpoint/2010/main" val="280486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Kurssi 4. </a:t>
            </a:r>
            <a:r>
              <a:rPr lang="fi-FI" u="sng" dirty="0"/>
              <a:t>Tieto, tiede ja todellisuus</a:t>
            </a:r>
          </a:p>
          <a:p>
            <a:pPr>
              <a:buFont typeface="Arial" charset="0"/>
              <a:buChar char="•"/>
            </a:pPr>
            <a:r>
              <a:rPr lang="fi-FI" dirty="0"/>
              <a:t>Syventävä kurssi</a:t>
            </a:r>
          </a:p>
          <a:p>
            <a:pPr>
              <a:buFont typeface="Arial" charset="0"/>
              <a:buChar char="•"/>
            </a:pPr>
            <a:r>
              <a:rPr lang="fi-FI" dirty="0"/>
              <a:t>Perehdytään metafysiikkaan ja tieto-oppiin</a:t>
            </a:r>
          </a:p>
          <a:p>
            <a:pPr>
              <a:buFont typeface="Arial" charset="0"/>
              <a:buChar char="•"/>
            </a:pPr>
            <a:r>
              <a:rPr lang="fi-FI" dirty="0"/>
              <a:t>Mitä on tai voisi olla havainto- ja käsityskykymme ulkopuolella?</a:t>
            </a:r>
          </a:p>
          <a:p>
            <a:pPr>
              <a:buFont typeface="Arial" charset="0"/>
              <a:buChar char="•"/>
            </a:pPr>
            <a:r>
              <a:rPr lang="fi-FI" dirty="0"/>
              <a:t>Mitä voimme tietää ja mihin perusteisiin tietomme voisi perustua?</a:t>
            </a:r>
          </a:p>
        </p:txBody>
      </p:sp>
    </p:spTree>
    <p:extLst>
      <p:ext uri="{BB962C8B-B14F-4D97-AF65-F5344CB8AC3E}">
        <p14:creationId xmlns:p14="http://schemas.microsoft.com/office/powerpoint/2010/main" val="2629929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261709-A918-9FA4-031B-CC333B4B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7AD4960-3A19-5506-112C-A16A36DD9D8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Kurssi 5. </a:t>
            </a:r>
            <a:r>
              <a:rPr lang="fi-FI" u="sng" dirty="0"/>
              <a:t>Filosofian kertauskurssi</a:t>
            </a:r>
          </a:p>
          <a:p>
            <a:pPr marL="0" indent="0">
              <a:buNone/>
            </a:pPr>
            <a:r>
              <a:rPr lang="fi-FI" dirty="0"/>
              <a:t>   * Kurssi on tarkoitettu filosofian kirjoittajille   </a:t>
            </a:r>
          </a:p>
          <a:p>
            <a:pPr marL="0" indent="0">
              <a:buNone/>
            </a:pPr>
            <a:r>
              <a:rPr lang="fi-FI" dirty="0"/>
              <a:t>      kokeeseen </a:t>
            </a:r>
            <a:r>
              <a:rPr lang="fi-FI"/>
              <a:t>valmistautumista varten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* Kurssikoe on filosofian preliminääri</a:t>
            </a:r>
          </a:p>
          <a:p>
            <a:pPr marL="0" indent="0">
              <a:buNone/>
            </a:pPr>
            <a:r>
              <a:rPr lang="fi-FI" dirty="0"/>
              <a:t>   * Kurssi on yhden opintopisteen laajuinen</a:t>
            </a:r>
          </a:p>
        </p:txBody>
      </p:sp>
    </p:spTree>
    <p:extLst>
      <p:ext uri="{BB962C8B-B14F-4D97-AF65-F5344CB8AC3E}">
        <p14:creationId xmlns:p14="http://schemas.microsoft.com/office/powerpoint/2010/main" val="119208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/>
              <a:t>Johdatus filosofiseen ajatteluun FI01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Kurssin aikana tutustutaan filosofian peruskäsitteisiin, filosofisten kysymysten luonteeseen ja filosofian eri osa-alueisiin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Mikä on filosofian merkitys ja hyöty?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Mitkä ovat filosofian eri osa-alueet ja millaisia </a:t>
            </a:r>
          </a:p>
          <a:p>
            <a:pPr marL="0" indent="0">
              <a:buNone/>
            </a:pPr>
            <a:r>
              <a:rPr lang="fi-FI" dirty="0"/>
              <a:t>   asioita ne pohtivat?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Tutustutaan myös keskeisimpiin filosofeihin ja heidän</a:t>
            </a:r>
          </a:p>
          <a:p>
            <a:pPr marL="0" indent="0">
              <a:buNone/>
            </a:pPr>
            <a:r>
              <a:rPr lang="fi-FI" dirty="0"/>
              <a:t>   ajatuksiinsa.</a:t>
            </a:r>
          </a:p>
        </p:txBody>
      </p:sp>
    </p:spTree>
    <p:extLst>
      <p:ext uri="{BB962C8B-B14F-4D97-AF65-F5344CB8AC3E}">
        <p14:creationId xmlns:p14="http://schemas.microsoft.com/office/powerpoint/2010/main" val="25333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/>
              <a:t>Arviointi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Kurssin lopuksi pidetään kurssikoe</a:t>
            </a:r>
            <a:r>
              <a:rPr lang="fi-FI"/>
              <a:t>, joka </a:t>
            </a:r>
            <a:r>
              <a:rPr lang="fi-FI" dirty="0"/>
              <a:t>on keskeisin</a:t>
            </a:r>
          </a:p>
          <a:p>
            <a:pPr marL="0" indent="0">
              <a:buNone/>
            </a:pPr>
            <a:r>
              <a:rPr lang="fi-FI" dirty="0"/>
              <a:t>   arvosanaan vaikuttava tekijä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Kurssin aikana tehdään erilaisia arvioitavia </a:t>
            </a:r>
          </a:p>
          <a:p>
            <a:pPr marL="0" indent="0">
              <a:buNone/>
            </a:pPr>
            <a:r>
              <a:rPr lang="fi-FI" dirty="0"/>
              <a:t>   tehtäviä, jotka otan huomioon arvosanaa </a:t>
            </a:r>
          </a:p>
          <a:p>
            <a:pPr marL="0" indent="0">
              <a:buNone/>
            </a:pPr>
            <a:r>
              <a:rPr lang="fi-FI" dirty="0"/>
              <a:t>   miettiessäni.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Arvosanaan vaikuttavat myös läsnäolo, tuntiaktiivi-</a:t>
            </a:r>
          </a:p>
          <a:p>
            <a:pPr marL="0" indent="0">
              <a:buNone/>
            </a:pPr>
            <a:r>
              <a:rPr lang="fi-FI" dirty="0"/>
              <a:t>   </a:t>
            </a:r>
            <a:r>
              <a:rPr lang="fi-FI" dirty="0" err="1"/>
              <a:t>suus</a:t>
            </a:r>
            <a:r>
              <a:rPr lang="fi-FI" dirty="0"/>
              <a:t> ja tehtävien säännöllinen tekeminen.</a:t>
            </a:r>
          </a:p>
        </p:txBody>
      </p:sp>
    </p:spTree>
    <p:extLst>
      <p:ext uri="{BB962C8B-B14F-4D97-AF65-F5344CB8AC3E}">
        <p14:creationId xmlns:p14="http://schemas.microsoft.com/office/powerpoint/2010/main" val="231439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6" y="-1683568"/>
            <a:ext cx="8155632" cy="5174704"/>
          </a:xfrm>
        </p:spPr>
        <p:txBody>
          <a:bodyPr/>
          <a:lstStyle/>
          <a:p>
            <a:r>
              <a:rPr lang="fi-FI"/>
              <a:t>Tervetuloa filosofoimaan</a:t>
            </a:r>
            <a:r>
              <a:rPr lang="fi-FI" dirty="0"/>
              <a:t>!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6374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i">
  <a:themeElements>
    <a:clrScheme name="Mediaa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a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</TotalTime>
  <Words>229</Words>
  <Application>Microsoft Office PowerPoint</Application>
  <PresentationFormat>Näytössä katseltava diaesitys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Arial</vt:lpstr>
      <vt:lpstr>Tw Cen MT</vt:lpstr>
      <vt:lpstr>Wingdings</vt:lpstr>
      <vt:lpstr>Wingdings 2</vt:lpstr>
      <vt:lpstr>Mediaani</vt:lpstr>
      <vt:lpstr>Filosofian kurssit lukiossa</vt:lpstr>
      <vt:lpstr>PowerPoint-esitys</vt:lpstr>
      <vt:lpstr>PowerPoint-esitys</vt:lpstr>
      <vt:lpstr>PowerPoint-esitys</vt:lpstr>
      <vt:lpstr>PowerPoint-esitys</vt:lpstr>
      <vt:lpstr>Johdatus filosofiseen ajatteluun FI01</vt:lpstr>
      <vt:lpstr>Arviointi</vt:lpstr>
      <vt:lpstr>Tervetuloa filosofoimaan!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Filosofian kurssit lukiossa</dc:title>
  <dc:creator>opettaja</dc:creator>
  <cp:lastModifiedBy>Kaartinen Minna</cp:lastModifiedBy>
  <cp:revision>22</cp:revision>
  <dcterms:created xsi:type="dcterms:W3CDTF">2015-02-18T09:38:04Z</dcterms:created>
  <dcterms:modified xsi:type="dcterms:W3CDTF">2024-01-08T07:59:36Z</dcterms:modified>
</cp:coreProperties>
</file>